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6_3DD24420.xml" ContentType="application/vnd.ms-powerpoint.comments+xml"/>
  <Override PartName="/ppt/notesSlides/notesSlide7.xml" ContentType="application/vnd.openxmlformats-officedocument.presentationml.notesSlide+xml"/>
  <Override PartName="/ppt/comments/modernComment_130_E25773FD.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4" r:id="rId5"/>
  </p:sldMasterIdLst>
  <p:notesMasterIdLst>
    <p:notesMasterId r:id="rId17"/>
  </p:notesMasterIdLst>
  <p:handoutMasterIdLst>
    <p:handoutMasterId r:id="rId18"/>
  </p:handoutMasterIdLst>
  <p:sldIdLst>
    <p:sldId id="256" r:id="rId6"/>
    <p:sldId id="260" r:id="rId7"/>
    <p:sldId id="300" r:id="rId8"/>
    <p:sldId id="261" r:id="rId9"/>
    <p:sldId id="302" r:id="rId10"/>
    <p:sldId id="262" r:id="rId11"/>
    <p:sldId id="304" r:id="rId12"/>
    <p:sldId id="305" r:id="rId13"/>
    <p:sldId id="306" r:id="rId14"/>
    <p:sldId id="311" r:id="rId15"/>
    <p:sldId id="308" r:id="rId1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00F811-8EAE-3FBE-DAA1-BBD9860D74A8}" name="Robieke Roesink" initials="RR" userId="S::rro@podium.nl::e2c01788-8b61-4009-b4f6-0a9340897fc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rnout Drenthel" initials="AD [7]" lastIdx="1" clrIdx="6"/>
  <p:cmAuthor id="1" name="Arnout Drenthel" initials="AD" lastIdx="1" clrIdx="0"/>
  <p:cmAuthor id="8" name="Arnout Drenthel" initials="AD [8]" lastIdx="1" clrIdx="7"/>
  <p:cmAuthor id="2" name="Arnout Drenthel" initials="AD [2]" lastIdx="1" clrIdx="1"/>
  <p:cmAuthor id="9" name="Arnout Drenthel" initials="AD [9]" lastIdx="1" clrIdx="8"/>
  <p:cmAuthor id="3" name="Arnout Drenthel" initials="AD [3]" lastIdx="1" clrIdx="2"/>
  <p:cmAuthor id="4" name="Arnout Drenthel" initials="AD [4]" lastIdx="1" clrIdx="3"/>
  <p:cmAuthor id="5" name="Arnout Drenthel" initials="AD [5]" lastIdx="1" clrIdx="4"/>
  <p:cmAuthor id="6" name="Arnout Drenthel" initials="AD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2B1E"/>
    <a:srgbClr val="154273"/>
    <a:srgbClr val="F2D9E7"/>
    <a:srgbClr val="E5B2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89" autoAdjust="0"/>
    <p:restoredTop sz="73295" autoAdjust="0"/>
  </p:normalViewPr>
  <p:slideViewPr>
    <p:cSldViewPr snapToGrid="0">
      <p:cViewPr varScale="1">
        <p:scale>
          <a:sx n="88" d="100"/>
          <a:sy n="88" d="100"/>
        </p:scale>
        <p:origin x="2096" y="17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5224"/>
    </p:cViewPr>
  </p:sorterViewPr>
  <p:notesViewPr>
    <p:cSldViewPr snapToGrid="0">
      <p:cViewPr varScale="1">
        <p:scale>
          <a:sx n="81" d="100"/>
          <a:sy n="81" d="100"/>
        </p:scale>
        <p:origin x="23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omments/modernComment_106_3DD24420.xml><?xml version="1.0" encoding="utf-8"?>
<p188:cmLst xmlns:a="http://schemas.openxmlformats.org/drawingml/2006/main" xmlns:r="http://schemas.openxmlformats.org/officeDocument/2006/relationships" xmlns:p188="http://schemas.microsoft.com/office/powerpoint/2018/8/main">
  <p188:cm id="{DC9C6DBE-3C61-4C5B-B8DE-12ADA79F59D6}" authorId="{3700F811-8EAE-3FBE-DAA1-BBD9860D74A8}" created="2022-07-25T13:59:42.740">
    <ac:deMkLst xmlns:ac="http://schemas.microsoft.com/office/drawing/2013/main/command">
      <pc:docMk xmlns:pc="http://schemas.microsoft.com/office/powerpoint/2013/main/command"/>
      <pc:sldMk xmlns:pc="http://schemas.microsoft.com/office/powerpoint/2013/main/command" cId="1037190176" sldId="262"/>
      <ac:spMk id="4" creationId="{37A6C63C-049C-4248-B693-E189F5761FB2}"/>
    </ac:deMkLst>
    <p188:txBody>
      <a:bodyPr/>
      <a:lstStyle/>
      <a:p>
        <a:r>
          <a:rPr lang="nl-NL"/>
          <a:t>Betonpalen: zijn dat de 550 heipalen van de Hollandtunnel?</a:t>
        </a:r>
      </a:p>
    </p188:txBody>
  </p188:cm>
</p188:cmLst>
</file>

<file path=ppt/comments/modernComment_130_E25773FD.xml><?xml version="1.0" encoding="utf-8"?>
<p188:cmLst xmlns:a="http://schemas.openxmlformats.org/drawingml/2006/main" xmlns:r="http://schemas.openxmlformats.org/officeDocument/2006/relationships" xmlns:p188="http://schemas.microsoft.com/office/powerpoint/2018/8/main">
  <p188:cm id="{B75E5ADC-845A-457E-A502-C4B4D84D420B}" authorId="{3700F811-8EAE-3FBE-DAA1-BBD9860D74A8}" created="2022-07-26T10:02:55.283">
    <pc:sldMkLst xmlns:pc="http://schemas.microsoft.com/office/powerpoint/2013/main/command">
      <pc:docMk/>
      <pc:sldMk cId="3797382141" sldId="304"/>
    </pc:sldMkLst>
    <p188:txBody>
      <a:bodyPr/>
      <a:lstStyle/>
      <a:p>
        <a:r>
          <a:rPr lang="nl-NL"/>
          <a:t>Klopt deze informatie (in notities)? Ook dat je op deze foto's mengmeesters en asfaltwerkers ziet?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6709BA-0250-418B-A227-469BF0F69AD3}" type="datetimeFigureOut">
              <a:rPr lang="nl-NL" smtClean="0"/>
              <a:t>29-09-2022</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A4FE01-11FF-43DA-B7F5-6592B996E3FA}" type="slidenum">
              <a:rPr lang="nl-NL" smtClean="0"/>
              <a:t>‹nr.›</a:t>
            </a:fld>
            <a:endParaRPr lang="nl-NL"/>
          </a:p>
        </p:txBody>
      </p:sp>
    </p:spTree>
    <p:extLst>
      <p:ext uri="{BB962C8B-B14F-4D97-AF65-F5344CB8AC3E}">
        <p14:creationId xmlns:p14="http://schemas.microsoft.com/office/powerpoint/2010/main" val="168179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30240-3B76-4E52-B42B-C39F5C218F4D}" type="datetimeFigureOut">
              <a:rPr lang="nl-NL" smtClean="0"/>
              <a:t>29-09-2022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01649-886C-4324-AD4C-E61C88D47728}" type="slidenum">
              <a:rPr lang="nl-NL" smtClean="0"/>
              <a:t>‹nr.›</a:t>
            </a:fld>
            <a:endParaRPr lang="nl-NL"/>
          </a:p>
        </p:txBody>
      </p:sp>
    </p:spTree>
    <p:extLst>
      <p:ext uri="{BB962C8B-B14F-4D97-AF65-F5344CB8AC3E}">
        <p14:creationId xmlns:p14="http://schemas.microsoft.com/office/powerpoint/2010/main" val="116995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gaat met de klas een bezoek brengen aan het bouwproject Blankenburgverbinding. Aan de hand van deze presentatie kan je aan de leerlingen vertellen wat de Blankenburgverbinding is en wat daar precies gebeurt. Hierna kunnen de leerlingen aan de slag met de beroepenfilmpjes en de daarbij behorende opdrachten.</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a:t>
            </a:fld>
            <a:endParaRPr lang="nl-NL"/>
          </a:p>
        </p:txBody>
      </p:sp>
    </p:spTree>
    <p:extLst>
      <p:ext uri="{BB962C8B-B14F-4D97-AF65-F5344CB8AC3E}">
        <p14:creationId xmlns:p14="http://schemas.microsoft.com/office/powerpoint/2010/main" val="2267828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Tijd om de beroepenfilmpjes te kijken en de opdrachten te maken. De leerlingen kiezen één of twee beroepen uit en maken het daar bijbehorende opdrachtenblad.</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10</a:t>
            </a:fld>
            <a:endParaRPr lang="nl-NL"/>
          </a:p>
        </p:txBody>
      </p:sp>
    </p:spTree>
    <p:extLst>
      <p:ext uri="{BB962C8B-B14F-4D97-AF65-F5344CB8AC3E}">
        <p14:creationId xmlns:p14="http://schemas.microsoft.com/office/powerpoint/2010/main" val="2002109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de website, YouTube en de </a:t>
            </a:r>
            <a:r>
              <a:rPr lang="nl-NL" dirty="0" err="1"/>
              <a:t>social</a:t>
            </a:r>
            <a:r>
              <a:rPr lang="nl-NL" dirty="0"/>
              <a:t> mediakanalen is nog veel meer te vinden over de Blankenburgverbinding!</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11</a:t>
            </a:fld>
            <a:endParaRPr lang="nl-NL"/>
          </a:p>
        </p:txBody>
      </p:sp>
    </p:spTree>
    <p:extLst>
      <p:ext uri="{BB962C8B-B14F-4D97-AF65-F5344CB8AC3E}">
        <p14:creationId xmlns:p14="http://schemas.microsoft.com/office/powerpoint/2010/main" val="4112424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Speel het filmpje af op het digibord (</a:t>
            </a:r>
            <a:r>
              <a:rPr lang="nl-NL" dirty="0" err="1"/>
              <a:t>dubbbelklik</a:t>
            </a:r>
            <a:r>
              <a:rPr lang="nl-NL" baseline="0" dirty="0"/>
              <a:t> op de foto, daarna op &gt; </a:t>
            </a:r>
            <a:r>
              <a:rPr lang="nl-NL" baseline="0" dirty="0" err="1"/>
              <a:t>play</a:t>
            </a:r>
            <a:r>
              <a:rPr lang="nl-NL" baseline="0" dirty="0"/>
              <a:t>)</a:t>
            </a:r>
            <a:r>
              <a:rPr lang="nl-NL" dirty="0"/>
              <a:t>. Het filmpje geeft een beeld van het bouwproject.</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a:t>
            </a:fld>
            <a:endParaRPr lang="nl-NL"/>
          </a:p>
        </p:txBody>
      </p:sp>
    </p:spTree>
    <p:extLst>
      <p:ext uri="{BB962C8B-B14F-4D97-AF65-F5344CB8AC3E}">
        <p14:creationId xmlns:p14="http://schemas.microsoft.com/office/powerpoint/2010/main" val="1471757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000000"/>
                </a:solidFill>
                <a:effectLst/>
                <a:latin typeface="Sans"/>
              </a:rPr>
              <a:t>De Blankenburgverbinding is een nieuwe snelweg (de A24), die vanaf 2024 de A20 bij Vlaardingen met de A15 bij Rozenburg verbindt. </a:t>
            </a:r>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3</a:t>
            </a:fld>
            <a:endParaRPr lang="nl-NL"/>
          </a:p>
        </p:txBody>
      </p:sp>
    </p:spTree>
    <p:extLst>
      <p:ext uri="{BB962C8B-B14F-4D97-AF65-F5344CB8AC3E}">
        <p14:creationId xmlns:p14="http://schemas.microsoft.com/office/powerpoint/2010/main" val="2984744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bereikbaarheid van de regio Rotterdam is niet goed genoeg: er zijn veel files omdat veel mensen tegelijk via dezelfde route moeten en je kan maar op één plek met de auto het water oversteken; via de </a:t>
            </a:r>
            <a:r>
              <a:rPr lang="nl-NL" dirty="0" err="1"/>
              <a:t>Beneluxtunnel</a:t>
            </a:r>
            <a:r>
              <a:rPr lang="nl-NL" dirty="0"/>
              <a:t>.</a:t>
            </a:r>
          </a:p>
          <a:p>
            <a:r>
              <a:rPr lang="nl-NL" dirty="0"/>
              <a:t>En dat terwijl regio Rotterdam een belangrijke regio is voor de economie. Waarom denken de leerlingen? Antwoord: de Rotterdamse haven zit in het gebied (de grootste haven van Europa), er zit een enorm glastuinbouwgebied (Greenport), er zijn veel bedrijven gevestigd, er wonen/werken veel mensen.</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4</a:t>
            </a:fld>
            <a:endParaRPr lang="nl-NL"/>
          </a:p>
        </p:txBody>
      </p:sp>
    </p:spTree>
    <p:extLst>
      <p:ext uri="{BB962C8B-B14F-4D97-AF65-F5344CB8AC3E}">
        <p14:creationId xmlns:p14="http://schemas.microsoft.com/office/powerpoint/2010/main" val="977830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Zo’n groot bouwproject bestaat uit verschillende deelprojecten. De belangrijkste deelprojecten zijn:</a:t>
            </a:r>
          </a:p>
          <a:p>
            <a:pPr marL="171450" indent="-171450">
              <a:buFontTx/>
              <a:buChar char="-"/>
            </a:pPr>
            <a:r>
              <a:rPr lang="nl-NL" dirty="0" err="1"/>
              <a:t>Maasdeltatunnel</a:t>
            </a:r>
            <a:r>
              <a:rPr lang="nl-NL" dirty="0"/>
              <a:t> (nr. 8): hier komt een autotunnel onder het water door</a:t>
            </a:r>
          </a:p>
          <a:p>
            <a:pPr marL="171450" indent="-171450">
              <a:buFontTx/>
              <a:buChar char="-"/>
            </a:pPr>
            <a:r>
              <a:rPr lang="nl-NL" dirty="0"/>
              <a:t>Hollandtunnel (nr. 4): hier komt een autotunnel onder land door</a:t>
            </a:r>
          </a:p>
          <a:p>
            <a:pPr marL="171450" indent="-171450">
              <a:buFontTx/>
              <a:buChar char="-"/>
            </a:pPr>
            <a:r>
              <a:rPr lang="nl-NL" dirty="0"/>
              <a:t>En twee verkeersknooppunten: Vlaardingen (nr. 2) en Rozenburg (nr. 10)</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5</a:t>
            </a:fld>
            <a:endParaRPr lang="nl-NL"/>
          </a:p>
        </p:txBody>
      </p:sp>
    </p:spTree>
    <p:extLst>
      <p:ext uri="{BB962C8B-B14F-4D97-AF65-F5344CB8AC3E}">
        <p14:creationId xmlns:p14="http://schemas.microsoft.com/office/powerpoint/2010/main" val="653206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Verdana" panose="020B0604030504040204" pitchFamily="34" charset="0"/>
                <a:ea typeface="Calibri" panose="020F0502020204030204" pitchFamily="34" charset="0"/>
              </a:rPr>
              <a:t>Er werken 800 mensen aan de Blankenburgverbinding.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Verdana" panose="020B0604030504040204" pitchFamily="34" charset="0"/>
                <a:ea typeface="Calibri" panose="020F0502020204030204" pitchFamily="34" charset="0"/>
              </a:rPr>
              <a:t>De gezamenlijke lengte van alle betonpalen die worden gebruikt is ongeveer 500 km (van Amsterdam naar Parijs).</a:t>
            </a:r>
            <a:endParaRPr lang="nl-NL" sz="1800" dirty="0">
              <a:effectLst/>
              <a:latin typeface="Times New Roman" panose="02020603050405020304" pitchFamily="18" charset="0"/>
              <a:ea typeface="Calibri" panose="020F0502020204030204" pitchFamily="34"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De gezamenlijke hoeveelheid staal is ongeveer gelijk aan 6x de Eiffeltoren.</a:t>
            </a:r>
          </a:p>
          <a:p>
            <a:r>
              <a:rPr lang="nl-NL" sz="1800" dirty="0">
                <a:effectLst/>
                <a:latin typeface="Verdana" panose="020B0604030504040204" pitchFamily="34" charset="0"/>
                <a:ea typeface="Calibri" panose="020F0502020204030204" pitchFamily="34" charset="0"/>
              </a:rPr>
              <a:t>De gezamenlijke hoeveelheid beton en wapening is gelijk aan 90 olympische zwembaden vol.</a:t>
            </a:r>
          </a:p>
          <a:p>
            <a:r>
              <a:rPr lang="nl-NL" sz="1800" dirty="0">
                <a:effectLst/>
                <a:latin typeface="Verdana" panose="020B0604030504040204" pitchFamily="34" charset="0"/>
                <a:ea typeface="Calibri" panose="020F0502020204030204" pitchFamily="34" charset="0"/>
              </a:rPr>
              <a:t>De gezamenlijke hoeveelheid zand dat ze ontgraven is gelijk aan 640 olympische zwembaden. Er worden 140 zwembaden zand gebruikt om weer aan te vullen.</a:t>
            </a:r>
          </a:p>
          <a:p>
            <a:r>
              <a:rPr lang="nl-NL" sz="1800" dirty="0">
                <a:effectLst/>
                <a:latin typeface="Verdana" panose="020B0604030504040204" pitchFamily="34" charset="0"/>
                <a:ea typeface="Calibri" panose="020F0502020204030204" pitchFamily="34" charset="0"/>
              </a:rPr>
              <a:t>Alles bij elkaar kost ruim 1,9 miljard euro.</a:t>
            </a:r>
            <a:endParaRPr lang="nl-NL" sz="1800" dirty="0">
              <a:effectLst/>
              <a:latin typeface="Times New Roman" panose="02020603050405020304" pitchFamily="18" charset="0"/>
              <a:ea typeface="Calibri" panose="020F0502020204030204" pitchFamily="34" charset="0"/>
            </a:endParaRPr>
          </a:p>
          <a:p>
            <a:r>
              <a:rPr lang="nl-NL" sz="1800" dirty="0">
                <a:effectLst/>
                <a:latin typeface="Verdana" panose="020B0604030504040204" pitchFamily="34" charset="0"/>
                <a:ea typeface="Calibri" panose="020F0502020204030204" pitchFamily="34" charset="0"/>
              </a:rPr>
              <a:t> </a:t>
            </a:r>
            <a:endParaRPr lang="nl-NL" sz="1800" dirty="0">
              <a:effectLst/>
              <a:latin typeface="Times New Roman" panose="02020603050405020304" pitchFamily="18" charset="0"/>
              <a:ea typeface="Calibri" panose="020F050202020403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6</a:t>
            </a:fld>
            <a:endParaRPr lang="nl-NL"/>
          </a:p>
        </p:txBody>
      </p:sp>
    </p:spTree>
    <p:extLst>
      <p:ext uri="{BB962C8B-B14F-4D97-AF65-F5344CB8AC3E}">
        <p14:creationId xmlns:p14="http://schemas.microsoft.com/office/powerpoint/2010/main" val="1758388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 de Blankenburgverbinding werken heel veel mensen. Welke beroepen kunnen de leerlingen allemaal verzinnen?</a:t>
            </a:r>
          </a:p>
          <a:p>
            <a:r>
              <a:rPr lang="nl-NL" dirty="0"/>
              <a:t>Een greep uit de beroepen: uitvoerder, lasser, kraanmachinist, duiker, werkvoorbereider, omgevingsmanager, calculator, betonvlechter, installateur, archeoloog, ecoloog, bouwplaatsmedewerker (voor allerhande klussen), mengmeester (voor beton), bouwkundig ingenieur, tekenaar, heier, wegwerker, asfaltwerker.</a:t>
            </a:r>
          </a:p>
          <a:p>
            <a:endParaRPr lang="nl-NL" dirty="0"/>
          </a:p>
          <a:p>
            <a:r>
              <a:rPr lang="nl-NL" dirty="0"/>
              <a:t>Op de foto’s op deze dia zie je mengmeesters (links) en asfaltwerkers (rechts). Op de volgende dia’s zie je nog meer foto’s.</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7</a:t>
            </a:fld>
            <a:endParaRPr lang="nl-NL"/>
          </a:p>
        </p:txBody>
      </p:sp>
    </p:spTree>
    <p:extLst>
      <p:ext uri="{BB962C8B-B14F-4D97-AF65-F5344CB8AC3E}">
        <p14:creationId xmlns:p14="http://schemas.microsoft.com/office/powerpoint/2010/main" val="4242497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zie je een heier (links) en een omgevingsadviseur (rechts).</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8</a:t>
            </a:fld>
            <a:endParaRPr lang="nl-NL"/>
          </a:p>
        </p:txBody>
      </p:sp>
    </p:spTree>
    <p:extLst>
      <p:ext uri="{BB962C8B-B14F-4D97-AF65-F5344CB8AC3E}">
        <p14:creationId xmlns:p14="http://schemas.microsoft.com/office/powerpoint/2010/main" val="778469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zie je een duiker (links) en een lasser (rechts).</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9</a:t>
            </a:fld>
            <a:endParaRPr lang="nl-NL"/>
          </a:p>
        </p:txBody>
      </p:sp>
    </p:spTree>
    <p:extLst>
      <p:ext uri="{BB962C8B-B14F-4D97-AF65-F5344CB8AC3E}">
        <p14:creationId xmlns:p14="http://schemas.microsoft.com/office/powerpoint/2010/main" val="41039474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2"/>
        </a:solidFill>
        <a:effectLst/>
      </p:bgPr>
    </p:bg>
    <p:spTree>
      <p:nvGrpSpPr>
        <p:cNvPr id="1" name=""/>
        <p:cNvGrpSpPr/>
        <p:nvPr/>
      </p:nvGrpSpPr>
      <p:grpSpPr>
        <a:xfrm>
          <a:off x="0" y="0"/>
          <a:ext cx="0" cy="0"/>
          <a:chOff x="0" y="0"/>
          <a:chExt cx="0" cy="0"/>
        </a:xfrm>
      </p:grpSpPr>
      <p:pic>
        <p:nvPicPr>
          <p:cNvPr id="4" name="Afbeelding 3" descr="Afbeelding met buiten, boot, scène, in dok&#10;&#10;Automatisch gegenereerde beschrijving">
            <a:extLst>
              <a:ext uri="{FF2B5EF4-FFF2-40B4-BE49-F238E27FC236}">
                <a16:creationId xmlns:a16="http://schemas.microsoft.com/office/drawing/2014/main" id="{B42693F4-04D5-784C-9EC3-A811190C91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725" t="4264" r="9405" b="35911"/>
          <a:stretch/>
        </p:blipFill>
        <p:spPr>
          <a:xfrm>
            <a:off x="-1" y="0"/>
            <a:ext cx="12192001" cy="6858000"/>
          </a:xfrm>
          <a:prstGeom prst="rect">
            <a:avLst/>
          </a:prstGeom>
        </p:spPr>
      </p:pic>
      <p:sp>
        <p:nvSpPr>
          <p:cNvPr id="15" name="Rechthoekige driehoek 14">
            <a:extLst>
              <a:ext uri="{FF2B5EF4-FFF2-40B4-BE49-F238E27FC236}">
                <a16:creationId xmlns:a16="http://schemas.microsoft.com/office/drawing/2014/main" id="{CDB93579-322A-1941-8011-AA26A3835C9C}"/>
              </a:ext>
            </a:extLst>
          </p:cNvPr>
          <p:cNvSpPr/>
          <p:nvPr userDrawn="1"/>
        </p:nvSpPr>
        <p:spPr>
          <a:xfrm rot="10800000" flipH="1">
            <a:off x="6474895" y="5952243"/>
            <a:ext cx="824669" cy="759923"/>
          </a:xfrm>
          <a:prstGeom prst="rtTriangl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dirty="0">
              <a:solidFill>
                <a:sysClr val="windowText" lastClr="000000"/>
              </a:solidFill>
            </a:endParaRPr>
          </a:p>
        </p:txBody>
      </p:sp>
      <p:sp>
        <p:nvSpPr>
          <p:cNvPr id="5" name="Rechthoek 4">
            <a:extLst>
              <a:ext uri="{FF2B5EF4-FFF2-40B4-BE49-F238E27FC236}">
                <a16:creationId xmlns:a16="http://schemas.microsoft.com/office/drawing/2014/main" id="{7372204E-2F7E-9244-BF12-8F46B762DC38}"/>
              </a:ext>
            </a:extLst>
          </p:cNvPr>
          <p:cNvSpPr/>
          <p:nvPr userDrawn="1"/>
        </p:nvSpPr>
        <p:spPr>
          <a:xfrm>
            <a:off x="6474896" y="1782305"/>
            <a:ext cx="5081104" cy="427509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25" name="Tijdelijke aanduiding voor tekst 16"/>
          <p:cNvSpPr>
            <a:spLocks noGrp="1"/>
          </p:cNvSpPr>
          <p:nvPr>
            <p:ph type="body" sz="quarter" idx="21" hasCustomPrompt="1"/>
          </p:nvPr>
        </p:nvSpPr>
        <p:spPr>
          <a:xfrm>
            <a:off x="6687696" y="4030872"/>
            <a:ext cx="4680000" cy="264002"/>
          </a:xfrm>
        </p:spPr>
        <p:txBody>
          <a:bodyPr lIns="0" anchor="t" anchorCtr="0">
            <a:noAutofit/>
          </a:bodyPr>
          <a:lstStyle>
            <a:lvl1pPr marL="0" indent="0">
              <a:lnSpc>
                <a:spcPct val="100000"/>
              </a:lnSpc>
              <a:spcBef>
                <a:spcPts val="0"/>
              </a:spcBef>
              <a:buNone/>
              <a:defRPr sz="12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Datum / Naam spreker</a:t>
            </a:r>
          </a:p>
        </p:txBody>
      </p:sp>
      <p:sp>
        <p:nvSpPr>
          <p:cNvPr id="21" name="Titel 1"/>
          <p:cNvSpPr>
            <a:spLocks noGrp="1"/>
          </p:cNvSpPr>
          <p:nvPr>
            <p:ph type="ctrTitle" hasCustomPrompt="1"/>
          </p:nvPr>
        </p:nvSpPr>
        <p:spPr>
          <a:xfrm>
            <a:off x="6691482" y="1944592"/>
            <a:ext cx="4680000" cy="1144771"/>
          </a:xfrm>
        </p:spPr>
        <p:txBody>
          <a:bodyPr tIns="0" bIns="0" anchor="b">
            <a:normAutofit/>
          </a:bodyPr>
          <a:lstStyle>
            <a:lvl1pPr algn="l">
              <a:defRPr sz="3600">
                <a:solidFill>
                  <a:schemeClr val="tx1"/>
                </a:solidFill>
              </a:defRPr>
            </a:lvl1pPr>
          </a:lstStyle>
          <a:p>
            <a:r>
              <a:rPr lang="nl-NL" dirty="0"/>
              <a:t>Klik om een titel in te voegen</a:t>
            </a:r>
          </a:p>
        </p:txBody>
      </p:sp>
      <p:sp>
        <p:nvSpPr>
          <p:cNvPr id="11" name="Vertrouwelijkheidsniveau">
            <a:extLst>
              <a:ext uri="{FF2B5EF4-FFF2-40B4-BE49-F238E27FC236}">
                <a16:creationId xmlns:a16="http://schemas.microsoft.com/office/drawing/2014/main" id="{D6028795-C409-40A9-B428-B0AF6EBB642E}"/>
              </a:ext>
            </a:extLst>
          </p:cNvPr>
          <p:cNvSpPr>
            <a:spLocks noGrp="1"/>
          </p:cNvSpPr>
          <p:nvPr>
            <p:ph type="body" sz="quarter" idx="26" hasCustomPrompt="1"/>
          </p:nvPr>
        </p:nvSpPr>
        <p:spPr>
          <a:xfrm>
            <a:off x="630000" y="6528572"/>
            <a:ext cx="4262437" cy="183600"/>
          </a:xfrm>
        </p:spPr>
        <p:txBody>
          <a:bodyPr anchor="b" anchorCtr="0">
            <a:noAutofit/>
          </a:bodyPr>
          <a:lstStyle>
            <a:lvl1pPr marL="0" indent="0">
              <a:buNone/>
              <a:defRPr sz="900" cap="all" baseline="0">
                <a:solidFill>
                  <a:schemeClr val="tx1"/>
                </a:solidFill>
              </a:defRPr>
            </a:lvl1pPr>
          </a:lstStyle>
          <a:p>
            <a:pPr lvl="0"/>
            <a:r>
              <a:rPr lang="nl-NL" dirty="0"/>
              <a:t>[vertrouwelijkheidsniveau]</a:t>
            </a:r>
          </a:p>
        </p:txBody>
      </p:sp>
      <p:sp>
        <p:nvSpPr>
          <p:cNvPr id="12" name="Tijdelijke aanduiding voor dianummer 11">
            <a:extLst>
              <a:ext uri="{FF2B5EF4-FFF2-40B4-BE49-F238E27FC236}">
                <a16:creationId xmlns:a16="http://schemas.microsoft.com/office/drawing/2014/main" id="{41FD69D9-3E06-4876-9F73-71B6B351D2BE}"/>
              </a:ext>
            </a:extLst>
          </p:cNvPr>
          <p:cNvSpPr>
            <a:spLocks noGrp="1"/>
          </p:cNvSpPr>
          <p:nvPr>
            <p:ph type="sldNum" sz="quarter" idx="27"/>
          </p:nvPr>
        </p:nvSpPr>
        <p:spPr>
          <a:xfrm>
            <a:off x="11048400" y="6528572"/>
            <a:ext cx="511200" cy="183600"/>
          </a:xfrm>
        </p:spPr>
        <p:txBody>
          <a:bodyPr/>
          <a:lstStyle/>
          <a:p>
            <a:fld id="{6C93B359-CF0D-4389-949E-16A33FCBB3EC}" type="slidenum">
              <a:rPr lang="nl-NL" smtClean="0"/>
              <a:t>‹nr.›</a:t>
            </a:fld>
            <a:endParaRPr lang="nl-NL" dirty="0"/>
          </a:p>
        </p:txBody>
      </p:sp>
      <p:pic>
        <p:nvPicPr>
          <p:cNvPr id="13" name="Afbeelding 12" descr="Afbeelding met bloem, vogel&#10;&#10;Automatisch gegenereerde beschrijving">
            <a:extLst>
              <a:ext uri="{FF2B5EF4-FFF2-40B4-BE49-F238E27FC236}">
                <a16:creationId xmlns:a16="http://schemas.microsoft.com/office/drawing/2014/main" id="{E43C2F79-DCFD-364D-B3CE-C016526408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7113" y="0"/>
            <a:ext cx="4314952" cy="1600708"/>
          </a:xfrm>
          <a:prstGeom prst="rect">
            <a:avLst/>
          </a:prstGeom>
        </p:spPr>
      </p:pic>
      <p:sp>
        <p:nvSpPr>
          <p:cNvPr id="24" name="Ondertitel 2"/>
          <p:cNvSpPr>
            <a:spLocks noGrp="1"/>
          </p:cNvSpPr>
          <p:nvPr>
            <p:ph type="subTitle" idx="1" hasCustomPrompt="1"/>
          </p:nvPr>
        </p:nvSpPr>
        <p:spPr>
          <a:xfrm>
            <a:off x="6691482" y="3251650"/>
            <a:ext cx="4680000" cy="431841"/>
          </a:xfrm>
        </p:spPr>
        <p:txBody>
          <a:bodyPr lIns="0" tIns="0" rIns="0" bIns="0"/>
          <a:lstStyle>
            <a:lvl1pPr marL="0" indent="0" algn="l">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voor een subtitel</a:t>
            </a:r>
          </a:p>
        </p:txBody>
      </p:sp>
      <p:pic>
        <p:nvPicPr>
          <p:cNvPr id="2" name="Afbeelding 1">
            <a:extLst>
              <a:ext uri="{FF2B5EF4-FFF2-40B4-BE49-F238E27FC236}">
                <a16:creationId xmlns:a16="http://schemas.microsoft.com/office/drawing/2014/main" id="{40661A10-7005-EB41-8631-0300A69ACEC8}"/>
              </a:ext>
            </a:extLst>
          </p:cNvPr>
          <p:cNvPicPr>
            <a:picLocks noChangeAspect="1"/>
          </p:cNvPicPr>
          <p:nvPr userDrawn="1"/>
        </p:nvPicPr>
        <p:blipFill>
          <a:blip r:embed="rId4"/>
          <a:stretch>
            <a:fillRect/>
          </a:stretch>
        </p:blipFill>
        <p:spPr>
          <a:xfrm>
            <a:off x="6687696" y="4597086"/>
            <a:ext cx="2081550" cy="1200895"/>
          </a:xfrm>
          <a:prstGeom prst="rect">
            <a:avLst/>
          </a:prstGeom>
        </p:spPr>
      </p:pic>
      <p:cxnSp>
        <p:nvCxnSpPr>
          <p:cNvPr id="9" name="Rechte verbindingslijn 8">
            <a:extLst>
              <a:ext uri="{FF2B5EF4-FFF2-40B4-BE49-F238E27FC236}">
                <a16:creationId xmlns:a16="http://schemas.microsoft.com/office/drawing/2014/main" id="{D1A96D61-1E63-D54B-B0AF-6BA630D9B6EB}"/>
              </a:ext>
            </a:extLst>
          </p:cNvPr>
          <p:cNvCxnSpPr/>
          <p:nvPr userDrawn="1"/>
        </p:nvCxnSpPr>
        <p:spPr>
          <a:xfrm>
            <a:off x="6687696" y="4385672"/>
            <a:ext cx="4680000" cy="0"/>
          </a:xfrm>
          <a:prstGeom prst="line">
            <a:avLst/>
          </a:prstGeom>
          <a:ln w="25400">
            <a:solidFill>
              <a:schemeClr val="tx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65973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dia horizontaal">
    <p:bg>
      <p:bgPr>
        <a:solidFill>
          <a:schemeClr val="accent2"/>
        </a:solidFill>
        <a:effectLst/>
      </p:bgPr>
    </p:bg>
    <p:spTree>
      <p:nvGrpSpPr>
        <p:cNvPr id="1" name=""/>
        <p:cNvGrpSpPr/>
        <p:nvPr/>
      </p:nvGrpSpPr>
      <p:grpSpPr>
        <a:xfrm>
          <a:off x="0" y="0"/>
          <a:ext cx="0" cy="0"/>
          <a:chOff x="0" y="0"/>
          <a:chExt cx="0" cy="0"/>
        </a:xfrm>
      </p:grpSpPr>
      <p:sp>
        <p:nvSpPr>
          <p:cNvPr id="6" name="Rechthoek 5"/>
          <p:cNvSpPr/>
          <p:nvPr userDrawn="1"/>
        </p:nvSpPr>
        <p:spPr>
          <a:xfrm>
            <a:off x="0" y="3427413"/>
            <a:ext cx="12192000" cy="3430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9600"/>
            <a:ext cx="10923588" cy="1547813"/>
          </a:xfrm>
        </p:spPr>
        <p:txBody>
          <a:bodyPr anchor="ctr" anchorCtr="0">
            <a:normAutofit/>
          </a:bodyPr>
          <a:lstStyle>
            <a:lvl1pPr>
              <a:defRPr sz="4800">
                <a:solidFill>
                  <a:schemeClr val="tx1"/>
                </a:solidFill>
              </a:defRPr>
            </a:lvl1pPr>
          </a:lstStyle>
          <a:p>
            <a:r>
              <a:rPr lang="nl-NL" dirty="0"/>
              <a:t>Klik om een titel in te voegen</a:t>
            </a:r>
          </a:p>
        </p:txBody>
      </p:sp>
      <p:sp>
        <p:nvSpPr>
          <p:cNvPr id="9" name="Ondertitel 2"/>
          <p:cNvSpPr>
            <a:spLocks noGrp="1"/>
          </p:cNvSpPr>
          <p:nvPr>
            <p:ph type="subTitle" idx="1" hasCustomPrompt="1"/>
          </p:nvPr>
        </p:nvSpPr>
        <p:spPr>
          <a:xfrm>
            <a:off x="635000" y="3749486"/>
            <a:ext cx="10925176" cy="1736913"/>
          </a:xfrm>
        </p:spPr>
        <p:txBody>
          <a:bodyPr lIns="0" tIns="0" rIns="0" bIns="0"/>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een subtitel in te voegen</a:t>
            </a:r>
          </a:p>
        </p:txBody>
      </p:sp>
      <p:sp>
        <p:nvSpPr>
          <p:cNvPr id="22" name="Tijdelijke aanduiding voor dianummer 21">
            <a:extLst>
              <a:ext uri="{FF2B5EF4-FFF2-40B4-BE49-F238E27FC236}">
                <a16:creationId xmlns:a16="http://schemas.microsoft.com/office/drawing/2014/main" id="{17E1F773-BF9C-4C35-ABBC-BFB53364B3A3}"/>
              </a:ext>
            </a:extLst>
          </p:cNvPr>
          <p:cNvSpPr>
            <a:spLocks noGrp="1"/>
          </p:cNvSpPr>
          <p:nvPr>
            <p:ph type="sldNum" sz="quarter" idx="11"/>
          </p:nvPr>
        </p:nvSpPr>
        <p:spPr/>
        <p:txBody>
          <a:bodyPr/>
          <a:lstStyle/>
          <a:p>
            <a:fld id="{6C93B359-CF0D-4389-949E-16A33FCBB3EC}" type="slidenum">
              <a:rPr lang="nl-NL" smtClean="0"/>
              <a:t>‹nr.›</a:t>
            </a:fld>
            <a:endParaRPr lang="nl-NL" dirty="0"/>
          </a:p>
        </p:txBody>
      </p:sp>
      <p:sp>
        <p:nvSpPr>
          <p:cNvPr id="23" name="Vertrouwelijkheidsniveau">
            <a:extLst>
              <a:ext uri="{FF2B5EF4-FFF2-40B4-BE49-F238E27FC236}">
                <a16:creationId xmlns:a16="http://schemas.microsoft.com/office/drawing/2014/main" id="{9083841F-8AA4-4AEC-93F7-5EDA66B599C7}"/>
              </a:ext>
            </a:extLst>
          </p:cNvPr>
          <p:cNvSpPr>
            <a:spLocks noGrp="1"/>
          </p:cNvSpPr>
          <p:nvPr>
            <p:ph type="body" sz="quarter" idx="26" hasCustomPrompt="1"/>
          </p:nvPr>
        </p:nvSpPr>
        <p:spPr>
          <a:xfrm>
            <a:off x="630000" y="6528572"/>
            <a:ext cx="4262437" cy="183600"/>
          </a:xfrm>
        </p:spPr>
        <p:txBody>
          <a:bodyPr anchor="b" anchorCtr="0">
            <a:noAutofit/>
          </a:bodyPr>
          <a:lstStyle>
            <a:lvl1pPr marL="0" indent="0">
              <a:buNone/>
              <a:defRPr sz="900" cap="all" baseline="0">
                <a:solidFill>
                  <a:schemeClr val="tx1"/>
                </a:solidFill>
              </a:defRPr>
            </a:lvl1pPr>
          </a:lstStyle>
          <a:p>
            <a:pPr lvl="0"/>
            <a:r>
              <a:rPr lang="nl-NL" dirty="0"/>
              <a:t>[vertrouwelijkheidsniveau]</a:t>
            </a:r>
          </a:p>
        </p:txBody>
      </p:sp>
      <p:sp>
        <p:nvSpPr>
          <p:cNvPr id="8" name="Tijdelijke aanduiding voor tekst 16">
            <a:extLst>
              <a:ext uri="{FF2B5EF4-FFF2-40B4-BE49-F238E27FC236}">
                <a16:creationId xmlns:a16="http://schemas.microsoft.com/office/drawing/2014/main" id="{631BC45E-EEEE-444C-8340-F4E4E532BFAC}"/>
              </a:ext>
            </a:extLst>
          </p:cNvPr>
          <p:cNvSpPr>
            <a:spLocks noGrp="1"/>
          </p:cNvSpPr>
          <p:nvPr>
            <p:ph type="body" sz="quarter" idx="21" hasCustomPrompt="1"/>
          </p:nvPr>
        </p:nvSpPr>
        <p:spPr>
          <a:xfrm>
            <a:off x="630001" y="5486400"/>
            <a:ext cx="5004000" cy="322075"/>
          </a:xfrm>
        </p:spPr>
        <p:txBody>
          <a:bodyPr lIns="0" anchor="t" anchorCtr="0">
            <a:noAutofit/>
          </a:bodyPr>
          <a:lstStyle>
            <a:lvl1pPr marL="0" indent="0">
              <a:lnSpc>
                <a:spcPct val="100000"/>
              </a:lnSpc>
              <a:spcBef>
                <a:spcPts val="0"/>
              </a:spcBef>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1" name="Tijdelijke aanduiding voor tekst 8">
            <a:extLst>
              <a:ext uri="{FF2B5EF4-FFF2-40B4-BE49-F238E27FC236}">
                <a16:creationId xmlns:a16="http://schemas.microsoft.com/office/drawing/2014/main" id="{24115787-E7BA-4E6B-ACDF-C586817C79B4}"/>
              </a:ext>
            </a:extLst>
          </p:cNvPr>
          <p:cNvSpPr>
            <a:spLocks noGrp="1"/>
          </p:cNvSpPr>
          <p:nvPr>
            <p:ph type="body" sz="quarter" idx="25" hasCustomPrompt="1"/>
          </p:nvPr>
        </p:nvSpPr>
        <p:spPr>
          <a:xfrm>
            <a:off x="630000" y="5808475"/>
            <a:ext cx="5004000" cy="345651"/>
          </a:xfrm>
        </p:spPr>
        <p:txBody>
          <a:bodyPr>
            <a:normAutofit/>
          </a:bodyPr>
          <a:lstStyle>
            <a:lvl1pPr marL="0" indent="0">
              <a:lnSpc>
                <a:spcPct val="100000"/>
              </a:lnSpc>
              <a:spcBef>
                <a:spcPts val="0"/>
              </a:spcBef>
              <a:buNone/>
              <a:defRPr sz="1600"/>
            </a:lvl1pPr>
          </a:lstStyle>
          <a:p>
            <a:pPr lvl="0"/>
            <a:r>
              <a:rPr lang="nl-NL" dirty="0"/>
              <a:t>Datum presentatie</a:t>
            </a:r>
          </a:p>
        </p:txBody>
      </p:sp>
      <p:pic>
        <p:nvPicPr>
          <p:cNvPr id="10" name="Afbeelding 9">
            <a:extLst>
              <a:ext uri="{FF2B5EF4-FFF2-40B4-BE49-F238E27FC236}">
                <a16:creationId xmlns:a16="http://schemas.microsoft.com/office/drawing/2014/main" id="{08FD66A7-5A78-459B-9B7F-13F33318DE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dia afbeelding verticaal">
    <p:bg>
      <p:bgPr>
        <a:solidFill>
          <a:schemeClr val="accent2"/>
        </a:solid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00C91930-E0E3-4652-8A0C-E4B528AB5B7B}"/>
              </a:ext>
            </a:extLst>
          </p:cNvPr>
          <p:cNvSpPr>
            <a:spLocks noGrp="1"/>
          </p:cNvSpPr>
          <p:nvPr>
            <p:ph type="sldNum" sz="quarter" idx="27"/>
          </p:nvPr>
        </p:nvSpPr>
        <p:spPr/>
        <p:txBody>
          <a:bodyPr/>
          <a:lstStyle/>
          <a:p>
            <a:fld id="{6C93B359-CF0D-4389-949E-16A33FCBB3EC}" type="slidenum">
              <a:rPr lang="nl-NL" smtClean="0"/>
              <a:t>‹nr.›</a:t>
            </a:fld>
            <a:endParaRPr lang="nl-NL" dirty="0"/>
          </a:p>
        </p:txBody>
      </p:sp>
      <p:sp>
        <p:nvSpPr>
          <p:cNvPr id="28" name="Vertrouwelijkheidsniveau">
            <a:extLst>
              <a:ext uri="{FF2B5EF4-FFF2-40B4-BE49-F238E27FC236}">
                <a16:creationId xmlns:a16="http://schemas.microsoft.com/office/drawing/2014/main" id="{233E6339-A3B7-4F01-A9A8-3BA0F6CFAD10}"/>
              </a:ext>
            </a:extLst>
          </p:cNvPr>
          <p:cNvSpPr>
            <a:spLocks noGrp="1"/>
          </p:cNvSpPr>
          <p:nvPr>
            <p:ph type="body" sz="quarter" idx="26" hasCustomPrompt="1"/>
          </p:nvPr>
        </p:nvSpPr>
        <p:spPr>
          <a:xfrm>
            <a:off x="6553200" y="6528572"/>
            <a:ext cx="4262437" cy="183600"/>
          </a:xfrm>
        </p:spPr>
        <p:txBody>
          <a:bodyPr anchor="b" anchorCtr="0">
            <a:noAutofit/>
          </a:bodyPr>
          <a:lstStyle>
            <a:lvl1pPr marL="0" indent="0">
              <a:buNone/>
              <a:defRPr sz="900" cap="all" baseline="0">
                <a:solidFill>
                  <a:schemeClr val="tx1"/>
                </a:solidFill>
              </a:defRPr>
            </a:lvl1pPr>
          </a:lstStyle>
          <a:p>
            <a:pPr lvl="0"/>
            <a:r>
              <a:rPr lang="nl-NL" dirty="0"/>
              <a:t>[vertrouwelijkheidsniveau]</a:t>
            </a:r>
          </a:p>
        </p:txBody>
      </p:sp>
      <p:sp>
        <p:nvSpPr>
          <p:cNvPr id="29" name="Ondertitel 2">
            <a:extLst>
              <a:ext uri="{FF2B5EF4-FFF2-40B4-BE49-F238E27FC236}">
                <a16:creationId xmlns:a16="http://schemas.microsoft.com/office/drawing/2014/main" id="{CC6EB04B-3622-4850-A8B2-65C852378410}"/>
              </a:ext>
            </a:extLst>
          </p:cNvPr>
          <p:cNvSpPr>
            <a:spLocks noGrp="1"/>
          </p:cNvSpPr>
          <p:nvPr>
            <p:ph type="subTitle" idx="1" hasCustomPrompt="1"/>
          </p:nvPr>
        </p:nvSpPr>
        <p:spPr>
          <a:xfrm>
            <a:off x="6552000" y="3657601"/>
            <a:ext cx="5004000" cy="1828800"/>
          </a:xfrm>
        </p:spPr>
        <p:txBody>
          <a:bodyPr lIns="0" tIns="0" rIns="0" bIns="0"/>
          <a:lstStyle>
            <a:lvl1pPr marL="0" indent="0" algn="l">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een subtitel in te voegen</a:t>
            </a:r>
          </a:p>
        </p:txBody>
      </p:sp>
      <p:sp>
        <p:nvSpPr>
          <p:cNvPr id="30" name="Titel 1">
            <a:extLst>
              <a:ext uri="{FF2B5EF4-FFF2-40B4-BE49-F238E27FC236}">
                <a16:creationId xmlns:a16="http://schemas.microsoft.com/office/drawing/2014/main" id="{170997DC-0B66-445A-9CA4-DC2FB480E2D6}"/>
              </a:ext>
            </a:extLst>
          </p:cNvPr>
          <p:cNvSpPr>
            <a:spLocks noGrp="1"/>
          </p:cNvSpPr>
          <p:nvPr>
            <p:ph type="ctrTitle" hasCustomPrompt="1"/>
          </p:nvPr>
        </p:nvSpPr>
        <p:spPr>
          <a:xfrm>
            <a:off x="6552000" y="2120417"/>
            <a:ext cx="5004000" cy="1403350"/>
          </a:xfrm>
        </p:spPr>
        <p:txBody>
          <a:bodyPr tIns="0" bIns="0" anchor="b">
            <a:normAutofit/>
          </a:bodyPr>
          <a:lstStyle>
            <a:lvl1pPr algn="l">
              <a:defRPr sz="3600">
                <a:solidFill>
                  <a:schemeClr val="tx1"/>
                </a:solidFill>
              </a:defRPr>
            </a:lvl1pPr>
          </a:lstStyle>
          <a:p>
            <a:r>
              <a:rPr lang="nl-NL" dirty="0"/>
              <a:t>Klik om een titel in te voegen</a:t>
            </a:r>
          </a:p>
        </p:txBody>
      </p:sp>
      <p:sp>
        <p:nvSpPr>
          <p:cNvPr id="9" name="Tijdelijke aanduiding voor tekst 16">
            <a:extLst>
              <a:ext uri="{FF2B5EF4-FFF2-40B4-BE49-F238E27FC236}">
                <a16:creationId xmlns:a16="http://schemas.microsoft.com/office/drawing/2014/main" id="{42907EF7-49B3-46B9-ACD2-A3F3E160AF4E}"/>
              </a:ext>
            </a:extLst>
          </p:cNvPr>
          <p:cNvSpPr>
            <a:spLocks noGrp="1"/>
          </p:cNvSpPr>
          <p:nvPr>
            <p:ph type="body" sz="quarter" idx="21" hasCustomPrompt="1"/>
          </p:nvPr>
        </p:nvSpPr>
        <p:spPr>
          <a:xfrm>
            <a:off x="6552000" y="5486400"/>
            <a:ext cx="5004000" cy="322075"/>
          </a:xfrm>
        </p:spPr>
        <p:txBody>
          <a:bodyPr lIns="0" anchor="t" anchorCtr="0">
            <a:noAutofit/>
          </a:bodyPr>
          <a:lstStyle>
            <a:lvl1pPr marL="0" indent="0">
              <a:lnSpc>
                <a:spcPct val="100000"/>
              </a:lnSpc>
              <a:spcBef>
                <a:spcPts val="0"/>
              </a:spcBef>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0" name="Tijdelijke aanduiding voor tekst 8">
            <a:extLst>
              <a:ext uri="{FF2B5EF4-FFF2-40B4-BE49-F238E27FC236}">
                <a16:creationId xmlns:a16="http://schemas.microsoft.com/office/drawing/2014/main" id="{DF9EB481-DA3C-4E44-9FE2-E6F7ED8E58AA}"/>
              </a:ext>
            </a:extLst>
          </p:cNvPr>
          <p:cNvSpPr>
            <a:spLocks noGrp="1"/>
          </p:cNvSpPr>
          <p:nvPr>
            <p:ph type="body" sz="quarter" idx="25" hasCustomPrompt="1"/>
          </p:nvPr>
        </p:nvSpPr>
        <p:spPr>
          <a:xfrm>
            <a:off x="6552000" y="5808475"/>
            <a:ext cx="5004000" cy="345651"/>
          </a:xfrm>
        </p:spPr>
        <p:txBody>
          <a:bodyPr>
            <a:normAutofit/>
          </a:bodyPr>
          <a:lstStyle>
            <a:lvl1pPr marL="0" indent="0">
              <a:lnSpc>
                <a:spcPct val="100000"/>
              </a:lnSpc>
              <a:spcBef>
                <a:spcPts val="0"/>
              </a:spcBef>
              <a:buNone/>
              <a:defRPr sz="1600"/>
            </a:lvl1pPr>
          </a:lstStyle>
          <a:p>
            <a:pPr lvl="0"/>
            <a:r>
              <a:rPr lang="nl-NL" dirty="0"/>
              <a:t>Datum presentatie</a:t>
            </a:r>
          </a:p>
        </p:txBody>
      </p:sp>
      <p:pic>
        <p:nvPicPr>
          <p:cNvPr id="11" name="Afbeelding 10">
            <a:extLst>
              <a:ext uri="{FF2B5EF4-FFF2-40B4-BE49-F238E27FC236}">
                <a16:creationId xmlns:a16="http://schemas.microsoft.com/office/drawing/2014/main" id="{A0A6A365-BFF5-4B16-B1E9-D831984D56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beelding verticaal geel">
    <p:bg>
      <p:bgPr>
        <a:solidFill>
          <a:schemeClr val="accent2"/>
        </a:solidFill>
        <a:effectLst/>
      </p:bgPr>
    </p:bg>
    <p:spTree>
      <p:nvGrpSpPr>
        <p:cNvPr id="1" name=""/>
        <p:cNvGrpSpPr/>
        <p:nvPr/>
      </p:nvGrpSpPr>
      <p:grpSpPr>
        <a:xfrm>
          <a:off x="0" y="0"/>
          <a:ext cx="0" cy="0"/>
          <a:chOff x="0" y="0"/>
          <a:chExt cx="0" cy="0"/>
        </a:xfrm>
      </p:grpSpPr>
      <p:sp>
        <p:nvSpPr>
          <p:cNvPr id="11" name="Tijdelijke aanduiding voor tekst 11"/>
          <p:cNvSpPr>
            <a:spLocks noGrp="1"/>
          </p:cNvSpPr>
          <p:nvPr>
            <p:ph type="body" sz="quarter" idx="13" hasCustomPrompt="1"/>
          </p:nvPr>
        </p:nvSpPr>
        <p:spPr>
          <a:xfrm>
            <a:off x="6552000" y="2350799"/>
            <a:ext cx="5004000" cy="3963600"/>
          </a:xfrm>
        </p:spPr>
        <p:txBody>
          <a:bodyPr/>
          <a:lstStyle>
            <a:lvl1pPr marL="316800" indent="-316800">
              <a:buClr>
                <a:schemeClr val="tx1"/>
              </a:buClr>
              <a:buFont typeface="Arial" panose="020B0604020202020204" pitchFamily="34" charset="0"/>
              <a:buChar char="•"/>
              <a:defRPr>
                <a:solidFill>
                  <a:schemeClr val="tx1"/>
                </a:solidFill>
              </a:defRPr>
            </a:lvl1pPr>
            <a:lvl2pPr marL="630000" indent="-316800">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jdelijke aanduiding voor dianummer 2">
            <a:extLst>
              <a:ext uri="{FF2B5EF4-FFF2-40B4-BE49-F238E27FC236}">
                <a16:creationId xmlns:a16="http://schemas.microsoft.com/office/drawing/2014/main" id="{A7984020-B91C-4CFF-88ED-501B2109C660}"/>
              </a:ext>
            </a:extLst>
          </p:cNvPr>
          <p:cNvSpPr>
            <a:spLocks noGrp="1"/>
          </p:cNvSpPr>
          <p:nvPr>
            <p:ph type="sldNum" sz="quarter" idx="27"/>
          </p:nvPr>
        </p:nvSpPr>
        <p:spPr/>
        <p:txBody>
          <a:bodyPr/>
          <a:lstStyle/>
          <a:p>
            <a:fld id="{6C93B359-CF0D-4389-949E-16A33FCBB3EC}" type="slidenum">
              <a:rPr lang="nl-NL" smtClean="0"/>
              <a:t>‹nr.›</a:t>
            </a:fld>
            <a:endParaRPr lang="nl-NL" dirty="0"/>
          </a:p>
        </p:txBody>
      </p:sp>
      <p:sp>
        <p:nvSpPr>
          <p:cNvPr id="10" name="Tijdelijke aanduiding voor afbeelding 9">
            <a:extLst>
              <a:ext uri="{FF2B5EF4-FFF2-40B4-BE49-F238E27FC236}">
                <a16:creationId xmlns:a16="http://schemas.microsoft.com/office/drawing/2014/main" id="{F17C0AA7-9F88-4479-B7CF-C1BB31AB870A}"/>
              </a:ext>
            </a:extLst>
          </p:cNvPr>
          <p:cNvSpPr>
            <a:spLocks noGrp="1"/>
          </p:cNvSpPr>
          <p:nvPr>
            <p:ph type="pic" sz="quarter" idx="29" hasCustomPrompt="1"/>
          </p:nvPr>
        </p:nvSpPr>
        <p:spPr>
          <a:xfrm>
            <a:off x="0" y="0"/>
            <a:ext cx="6096000" cy="6858000"/>
          </a:xfrm>
          <a:custGeom>
            <a:avLst/>
            <a:gdLst>
              <a:gd name="connsiteX0" fmla="*/ 0 w 6096000"/>
              <a:gd name="connsiteY0" fmla="*/ 0 h 6858000"/>
              <a:gd name="connsiteX1" fmla="*/ 4594225 w 6096000"/>
              <a:gd name="connsiteY1" fmla="*/ 0 h 6858000"/>
              <a:gd name="connsiteX2" fmla="*/ 5848350 w 6096000"/>
              <a:gd name="connsiteY2" fmla="*/ 0 h 6858000"/>
              <a:gd name="connsiteX3" fmla="*/ 5862637 w 6096000"/>
              <a:gd name="connsiteY3" fmla="*/ 0 h 6858000"/>
              <a:gd name="connsiteX4" fmla="*/ 5862637 w 6096000"/>
              <a:gd name="connsiteY4" fmla="*/ 711244 h 6858000"/>
              <a:gd name="connsiteX5" fmla="*/ 6096000 w 6096000"/>
              <a:gd name="connsiteY5" fmla="*/ 711244 h 6858000"/>
              <a:gd name="connsiteX6" fmla="*/ 6096000 w 6096000"/>
              <a:gd name="connsiteY6" fmla="*/ 975600 h 6858000"/>
              <a:gd name="connsiteX7" fmla="*/ 6096000 w 6096000"/>
              <a:gd name="connsiteY7" fmla="*/ 1431131 h 6858000"/>
              <a:gd name="connsiteX8" fmla="*/ 6096000 w 6096000"/>
              <a:gd name="connsiteY8" fmla="*/ 6858000 h 6858000"/>
              <a:gd name="connsiteX9" fmla="*/ 5848350 w 6096000"/>
              <a:gd name="connsiteY9" fmla="*/ 6858000 h 6858000"/>
              <a:gd name="connsiteX10" fmla="*/ 0 w 6096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0" y="0"/>
                </a:moveTo>
                <a:lnTo>
                  <a:pt x="4594225" y="0"/>
                </a:lnTo>
                <a:lnTo>
                  <a:pt x="5848350" y="0"/>
                </a:lnTo>
                <a:lnTo>
                  <a:pt x="5862637" y="0"/>
                </a:lnTo>
                <a:lnTo>
                  <a:pt x="5862637" y="711244"/>
                </a:lnTo>
                <a:lnTo>
                  <a:pt x="6096000" y="711244"/>
                </a:lnTo>
                <a:lnTo>
                  <a:pt x="6096000" y="975600"/>
                </a:lnTo>
                <a:lnTo>
                  <a:pt x="6096000" y="1431131"/>
                </a:lnTo>
                <a:lnTo>
                  <a:pt x="6096000" y="6858000"/>
                </a:lnTo>
                <a:lnTo>
                  <a:pt x="5848350" y="6858000"/>
                </a:lnTo>
                <a:lnTo>
                  <a:pt x="0" y="6858000"/>
                </a:lnTo>
                <a:close/>
              </a:path>
            </a:pathLst>
          </a:custGeom>
          <a:solidFill>
            <a:schemeClr val="bg1">
              <a:lumMod val="85000"/>
            </a:schemeClr>
          </a:solidFill>
        </p:spPr>
        <p:txBody>
          <a:bodyPr vert="horz" wrap="square" tIns="1800000" anchor="t" anchorCtr="1">
            <a:noAutofit/>
          </a:bodyPr>
          <a:lstStyle>
            <a:lvl1pPr marL="0" marR="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tabLst/>
              <a:defRPr/>
            </a:lvl1pPr>
          </a:lstStyle>
          <a:p>
            <a:pPr marL="0" marR="0" lvl="0" indent="0" algn="l" defTabSz="914400" rtl="0" eaLnBrk="1" fontAlgn="auto" latinLnBrk="0" hangingPunct="1">
              <a:lnSpc>
                <a:spcPct val="90000"/>
              </a:lnSpc>
              <a:spcBef>
                <a:spcPts val="1200"/>
              </a:spcBef>
              <a:spcAft>
                <a:spcPts val="0"/>
              </a:spcAft>
              <a:buClrTx/>
              <a:buSzPct val="100000"/>
              <a:buFont typeface="Arial" panose="020B0604020202020204" pitchFamily="34" charset="0"/>
              <a:buNone/>
              <a:tabLst/>
              <a:defRPr/>
            </a:pPr>
            <a:r>
              <a:rPr lang="nl-NL" dirty="0"/>
              <a:t>Klik op het pictogram om een afbeelding in te voegen</a:t>
            </a:r>
          </a:p>
        </p:txBody>
      </p:sp>
      <p:sp>
        <p:nvSpPr>
          <p:cNvPr id="4" name="Titel 3">
            <a:extLst>
              <a:ext uri="{FF2B5EF4-FFF2-40B4-BE49-F238E27FC236}">
                <a16:creationId xmlns:a16="http://schemas.microsoft.com/office/drawing/2014/main" id="{4C1E2EA9-BE63-4625-B099-2271F692DE60}"/>
              </a:ext>
            </a:extLst>
          </p:cNvPr>
          <p:cNvSpPr>
            <a:spLocks noGrp="1"/>
          </p:cNvSpPr>
          <p:nvPr>
            <p:ph type="title" hasCustomPrompt="1"/>
          </p:nvPr>
        </p:nvSpPr>
        <p:spPr>
          <a:xfrm>
            <a:off x="6552000" y="1281950"/>
            <a:ext cx="5004000" cy="1069200"/>
          </a:xfrm>
        </p:spPr>
        <p:txBody>
          <a:bodyPr/>
          <a:lstStyle>
            <a:lvl1pPr>
              <a:defRPr>
                <a:solidFill>
                  <a:schemeClr val="tx1"/>
                </a:solidFill>
              </a:defRPr>
            </a:lvl1pPr>
          </a:lstStyle>
          <a:p>
            <a:r>
              <a:rPr lang="nl-NL" dirty="0"/>
              <a:t>Klik om een titel in te voegen</a:t>
            </a:r>
          </a:p>
        </p:txBody>
      </p:sp>
      <p:sp>
        <p:nvSpPr>
          <p:cNvPr id="7" name="Vertrouwelijkheidsniveau">
            <a:extLst>
              <a:ext uri="{FF2B5EF4-FFF2-40B4-BE49-F238E27FC236}">
                <a16:creationId xmlns:a16="http://schemas.microsoft.com/office/drawing/2014/main" id="{6C2A6650-CEC0-489B-BFC0-04E78F01962C}"/>
              </a:ext>
            </a:extLst>
          </p:cNvPr>
          <p:cNvSpPr>
            <a:spLocks noGrp="1"/>
          </p:cNvSpPr>
          <p:nvPr>
            <p:ph type="body" sz="quarter" idx="26" hasCustomPrompt="1"/>
          </p:nvPr>
        </p:nvSpPr>
        <p:spPr>
          <a:xfrm>
            <a:off x="6553200" y="6528572"/>
            <a:ext cx="4262437" cy="183600"/>
          </a:xfrm>
        </p:spPr>
        <p:txBody>
          <a:bodyPr anchor="b" anchorCtr="0">
            <a:noAutofit/>
          </a:bodyPr>
          <a:lstStyle>
            <a:lvl1pPr marL="0" indent="0">
              <a:buNone/>
              <a:defRPr sz="900" cap="all" baseline="0">
                <a:solidFill>
                  <a:schemeClr val="tx1"/>
                </a:solidFill>
              </a:defRPr>
            </a:lvl1pPr>
          </a:lstStyle>
          <a:p>
            <a:pPr lvl="0"/>
            <a:r>
              <a:rPr lang="nl-NL" dirty="0"/>
              <a:t>[vertrouwelijkheidsniveau]</a:t>
            </a:r>
          </a:p>
        </p:txBody>
      </p:sp>
    </p:spTree>
    <p:extLst>
      <p:ext uri="{BB962C8B-B14F-4D97-AF65-F5344CB8AC3E}">
        <p14:creationId xmlns:p14="http://schemas.microsoft.com/office/powerpoint/2010/main" val="153694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te tekst geel">
    <p:bg>
      <p:bgPr>
        <a:solidFill>
          <a:schemeClr val="accent2"/>
        </a:solidFill>
        <a:effectLst/>
      </p:bgPr>
    </p:bg>
    <p:spTree>
      <p:nvGrpSpPr>
        <p:cNvPr id="1" name=""/>
        <p:cNvGrpSpPr/>
        <p:nvPr/>
      </p:nvGrpSpPr>
      <p:grpSpPr>
        <a:xfrm>
          <a:off x="0" y="0"/>
          <a:ext cx="0" cy="0"/>
          <a:chOff x="0" y="0"/>
          <a:chExt cx="0" cy="0"/>
        </a:xfrm>
      </p:grpSpPr>
      <p:sp>
        <p:nvSpPr>
          <p:cNvPr id="20" name="Titel 1"/>
          <p:cNvSpPr>
            <a:spLocks noGrp="1"/>
          </p:cNvSpPr>
          <p:nvPr>
            <p:ph type="title" hasCustomPrompt="1"/>
          </p:nvPr>
        </p:nvSpPr>
        <p:spPr>
          <a:xfrm>
            <a:off x="630000" y="1052514"/>
            <a:ext cx="10923588" cy="4024800"/>
          </a:xfrm>
        </p:spPr>
        <p:txBody>
          <a:bodyPr anchor="b" anchorCtr="0">
            <a:normAutofit/>
          </a:bodyPr>
          <a:lstStyle>
            <a:lvl1pPr algn="l">
              <a:defRPr sz="8000" b="0">
                <a:solidFill>
                  <a:schemeClr val="bg1"/>
                </a:solidFill>
              </a:defRPr>
            </a:lvl1pPr>
          </a:lstStyle>
          <a:p>
            <a:r>
              <a:rPr lang="nl-NL" dirty="0"/>
              <a:t>Klik om een titel in te voegen</a:t>
            </a:r>
          </a:p>
        </p:txBody>
      </p:sp>
      <p:sp>
        <p:nvSpPr>
          <p:cNvPr id="4" name="Ondertitel 2"/>
          <p:cNvSpPr>
            <a:spLocks noGrp="1"/>
          </p:cNvSpPr>
          <p:nvPr>
            <p:ph type="subTitle" idx="1" hasCustomPrompt="1"/>
          </p:nvPr>
        </p:nvSpPr>
        <p:spPr>
          <a:xfrm>
            <a:off x="630000" y="5298141"/>
            <a:ext cx="10923588" cy="923272"/>
          </a:xfrm>
        </p:spPr>
        <p:txBody>
          <a:bodyPr lIns="0" tIns="0" rIns="0">
            <a:normAutofit/>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een subtitel in te voegen</a:t>
            </a:r>
          </a:p>
        </p:txBody>
      </p:sp>
      <p:sp>
        <p:nvSpPr>
          <p:cNvPr id="6" name="Tijdelijke aanduiding voor dianummer 5">
            <a:extLst>
              <a:ext uri="{FF2B5EF4-FFF2-40B4-BE49-F238E27FC236}">
                <a16:creationId xmlns:a16="http://schemas.microsoft.com/office/drawing/2014/main" id="{CB8E684C-7D4C-426C-AC24-E424245763F3}"/>
              </a:ext>
            </a:extLst>
          </p:cNvPr>
          <p:cNvSpPr>
            <a:spLocks noGrp="1"/>
          </p:cNvSpPr>
          <p:nvPr>
            <p:ph type="sldNum" sz="quarter" idx="10"/>
          </p:nvPr>
        </p:nvSpPr>
        <p:spPr/>
        <p:txBody>
          <a:bodyPr/>
          <a:lstStyle>
            <a:lvl1pPr>
              <a:defRPr>
                <a:solidFill>
                  <a:schemeClr val="bg1"/>
                </a:solidFill>
              </a:defRPr>
            </a:lvl1pPr>
          </a:lstStyle>
          <a:p>
            <a:fld id="{6C93B359-CF0D-4389-949E-16A33FCBB3EC}" type="slidenum">
              <a:rPr lang="nl-NL" smtClean="0"/>
              <a:pPr/>
              <a:t>‹nr.›</a:t>
            </a:fld>
            <a:endParaRPr lang="nl-NL" dirty="0"/>
          </a:p>
        </p:txBody>
      </p:sp>
      <p:sp>
        <p:nvSpPr>
          <p:cNvPr id="12" name="Vertrouwelijkheidsniveau">
            <a:extLst>
              <a:ext uri="{FF2B5EF4-FFF2-40B4-BE49-F238E27FC236}">
                <a16:creationId xmlns:a16="http://schemas.microsoft.com/office/drawing/2014/main" id="{D32BCAE4-C367-4016-B734-236CBBFED4D7}"/>
              </a:ext>
            </a:extLst>
          </p:cNvPr>
          <p:cNvSpPr>
            <a:spLocks noGrp="1"/>
          </p:cNvSpPr>
          <p:nvPr>
            <p:ph type="body" sz="quarter" idx="26" hasCustomPrompt="1"/>
          </p:nvPr>
        </p:nvSpPr>
        <p:spPr>
          <a:xfrm>
            <a:off x="630000" y="6528572"/>
            <a:ext cx="4262437" cy="183600"/>
          </a:xfrm>
        </p:spPr>
        <p:txBody>
          <a:bodyPr anchor="b" anchorCtr="0">
            <a:noAutofit/>
          </a:bodyPr>
          <a:lstStyle>
            <a:lvl1pPr marL="0" indent="0">
              <a:buNone/>
              <a:defRPr sz="900" cap="all" baseline="0">
                <a:solidFill>
                  <a:schemeClr val="bg1"/>
                </a:solidFill>
              </a:defRPr>
            </a:lvl1pPr>
          </a:lstStyle>
          <a:p>
            <a:pPr lvl="0"/>
            <a:r>
              <a:rPr lang="nl-NL" dirty="0"/>
              <a:t>[vertrouwelijkheidsniveau]</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vlak verticaal geel">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0FA47D1B-42CA-4E2B-B2E8-239884DF4BD3}"/>
              </a:ext>
            </a:extLst>
          </p:cNvPr>
          <p:cNvSpPr/>
          <p:nvPr userDrawn="1"/>
        </p:nvSpPr>
        <p:spPr>
          <a:xfrm>
            <a:off x="0" y="0"/>
            <a:ext cx="6096000" cy="6858000"/>
          </a:xfrm>
          <a:custGeom>
            <a:avLst/>
            <a:gdLst>
              <a:gd name="connsiteX0" fmla="*/ 0 w 6096000"/>
              <a:gd name="connsiteY0" fmla="*/ 0 h 6858000"/>
              <a:gd name="connsiteX1" fmla="*/ 5498305 w 6096000"/>
              <a:gd name="connsiteY1" fmla="*/ 0 h 6858000"/>
              <a:gd name="connsiteX2" fmla="*/ 5853600 w 6096000"/>
              <a:gd name="connsiteY2" fmla="*/ 0 h 6858000"/>
              <a:gd name="connsiteX3" fmla="*/ 5862636 w 6096000"/>
              <a:gd name="connsiteY3" fmla="*/ 0 h 6858000"/>
              <a:gd name="connsiteX4" fmla="*/ 5862636 w 6096000"/>
              <a:gd name="connsiteY4" fmla="*/ 712471 h 6858000"/>
              <a:gd name="connsiteX5" fmla="*/ 6096000 w 6096000"/>
              <a:gd name="connsiteY5" fmla="*/ 712471 h 6858000"/>
              <a:gd name="connsiteX6" fmla="*/ 6096000 w 6096000"/>
              <a:gd name="connsiteY6" fmla="*/ 961200 h 6858000"/>
              <a:gd name="connsiteX7" fmla="*/ 6096000 w 6096000"/>
              <a:gd name="connsiteY7" fmla="*/ 1891881 h 6858000"/>
              <a:gd name="connsiteX8" fmla="*/ 6096000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5498305" y="0"/>
                </a:lnTo>
                <a:lnTo>
                  <a:pt x="5853600" y="0"/>
                </a:lnTo>
                <a:lnTo>
                  <a:pt x="5862636" y="0"/>
                </a:lnTo>
                <a:lnTo>
                  <a:pt x="5862636" y="712471"/>
                </a:lnTo>
                <a:lnTo>
                  <a:pt x="6096000" y="712471"/>
                </a:lnTo>
                <a:lnTo>
                  <a:pt x="6096000" y="961200"/>
                </a:lnTo>
                <a:lnTo>
                  <a:pt x="6096000" y="1891881"/>
                </a:lnTo>
                <a:lnTo>
                  <a:pt x="609600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4" name="Tijdelijke aanduiding voor tekst 3"/>
          <p:cNvSpPr>
            <a:spLocks noGrp="1"/>
          </p:cNvSpPr>
          <p:nvPr>
            <p:ph type="body" sz="quarter" idx="10" hasCustomPrompt="1"/>
          </p:nvPr>
        </p:nvSpPr>
        <p:spPr>
          <a:xfrm>
            <a:off x="6552000" y="1052513"/>
            <a:ext cx="5004000" cy="5168900"/>
          </a:xfrm>
        </p:spPr>
        <p:txBody>
          <a:bodyPr anchor="ctr" anchorCtr="0"/>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a:extLst>
              <a:ext uri="{FF2B5EF4-FFF2-40B4-BE49-F238E27FC236}">
                <a16:creationId xmlns:a16="http://schemas.microsoft.com/office/drawing/2014/main" id="{AF508C5A-8D78-4219-976E-46DFA0C4F862}"/>
              </a:ext>
            </a:extLst>
          </p:cNvPr>
          <p:cNvSpPr>
            <a:spLocks noGrp="1"/>
          </p:cNvSpPr>
          <p:nvPr>
            <p:ph type="title" hasCustomPrompt="1"/>
          </p:nvPr>
        </p:nvSpPr>
        <p:spPr>
          <a:xfrm>
            <a:off x="630000" y="3039154"/>
            <a:ext cx="5003800" cy="1069200"/>
          </a:xfrm>
        </p:spPr>
        <p:txBody>
          <a:bodyPr/>
          <a:lstStyle>
            <a:lvl1pPr>
              <a:defRPr>
                <a:solidFill>
                  <a:schemeClr val="tx1"/>
                </a:solidFill>
              </a:defRPr>
            </a:lvl1pPr>
          </a:lstStyle>
          <a:p>
            <a:r>
              <a:rPr lang="nl-NL" dirty="0"/>
              <a:t>Klik om een titel in te voegen</a:t>
            </a:r>
          </a:p>
        </p:txBody>
      </p:sp>
      <p:sp>
        <p:nvSpPr>
          <p:cNvPr id="5" name="Tijdelijke aanduiding voor dianummer 4">
            <a:extLst>
              <a:ext uri="{FF2B5EF4-FFF2-40B4-BE49-F238E27FC236}">
                <a16:creationId xmlns:a16="http://schemas.microsoft.com/office/drawing/2014/main" id="{411F2E84-2AC4-4E76-AB35-4DF527522499}"/>
              </a:ext>
            </a:extLst>
          </p:cNvPr>
          <p:cNvSpPr>
            <a:spLocks noGrp="1"/>
          </p:cNvSpPr>
          <p:nvPr>
            <p:ph type="sldNum" sz="quarter" idx="11"/>
          </p:nvPr>
        </p:nvSpPr>
        <p:spPr/>
        <p:txBody>
          <a:bodyPr/>
          <a:lstStyle/>
          <a:p>
            <a:fld id="{6C93B359-CF0D-4389-949E-16A33FCBB3EC}" type="slidenum">
              <a:rPr lang="nl-NL" smtClean="0"/>
              <a:pPr/>
              <a:t>‹nr.›</a:t>
            </a:fld>
            <a:endParaRPr lang="nl-NL" dirty="0"/>
          </a:p>
        </p:txBody>
      </p:sp>
      <p:sp>
        <p:nvSpPr>
          <p:cNvPr id="16" name="Vertrouwelijkheidsniveau">
            <a:extLst>
              <a:ext uri="{FF2B5EF4-FFF2-40B4-BE49-F238E27FC236}">
                <a16:creationId xmlns:a16="http://schemas.microsoft.com/office/drawing/2014/main" id="{42A8670A-3771-498C-BCA7-1CEC86864E8D}"/>
              </a:ext>
            </a:extLst>
          </p:cNvPr>
          <p:cNvSpPr>
            <a:spLocks noGrp="1"/>
          </p:cNvSpPr>
          <p:nvPr>
            <p:ph type="body" sz="quarter" idx="26" hasCustomPrompt="1"/>
          </p:nvPr>
        </p:nvSpPr>
        <p:spPr>
          <a:xfrm>
            <a:off x="630000" y="6528572"/>
            <a:ext cx="4262437" cy="183600"/>
          </a:xfrm>
        </p:spPr>
        <p:txBody>
          <a:bodyPr anchor="b" anchorCtr="0">
            <a:noAutofit/>
          </a:bodyPr>
          <a:lstStyle>
            <a:lvl1pPr marL="0" indent="0">
              <a:buNone/>
              <a:defRPr sz="900" cap="all" baseline="0">
                <a:solidFill>
                  <a:schemeClr val="tx1"/>
                </a:solidFill>
              </a:defRPr>
            </a:lvl1pPr>
          </a:lstStyle>
          <a:p>
            <a:pPr lvl="0"/>
            <a:r>
              <a:rPr lang="nl-NL" dirty="0"/>
              <a:t>[vertrouwelijkheidsniveau]</a:t>
            </a:r>
          </a:p>
        </p:txBody>
      </p:sp>
    </p:spTree>
    <p:extLst>
      <p:ext uri="{BB962C8B-B14F-4D97-AF65-F5344CB8AC3E}">
        <p14:creationId xmlns:p14="http://schemas.microsoft.com/office/powerpoint/2010/main" val="230636227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hasCustomPrompt="1"/>
          </p:nvPr>
        </p:nvSpPr>
        <p:spPr>
          <a:xfrm>
            <a:off x="6552000" y="2350800"/>
            <a:ext cx="5004000" cy="3963600"/>
          </a:xfrm>
        </p:spPr>
        <p:txBody>
          <a:bodyPr/>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ijdelijke aanduiding voor dianummer 13">
            <a:extLst>
              <a:ext uri="{FF2B5EF4-FFF2-40B4-BE49-F238E27FC236}">
                <a16:creationId xmlns:a16="http://schemas.microsoft.com/office/drawing/2014/main" id="{0E24862E-A238-48C9-966B-53C0A9936E1E}"/>
              </a:ext>
            </a:extLst>
          </p:cNvPr>
          <p:cNvSpPr>
            <a:spLocks noGrp="1"/>
          </p:cNvSpPr>
          <p:nvPr>
            <p:ph type="sldNum" sz="quarter" idx="29"/>
          </p:nvPr>
        </p:nvSpPr>
        <p:spPr/>
        <p:txBody>
          <a:bodyPr/>
          <a:lstStyle/>
          <a:p>
            <a:fld id="{6C93B359-CF0D-4389-949E-16A33FCBB3EC}" type="slidenum">
              <a:rPr lang="nl-NL" smtClean="0"/>
              <a:pPr/>
              <a:t>‹nr.›</a:t>
            </a:fld>
            <a:endParaRPr lang="nl-NL" dirty="0"/>
          </a:p>
        </p:txBody>
      </p:sp>
      <p:sp>
        <p:nvSpPr>
          <p:cNvPr id="17" name="Titel 16">
            <a:extLst>
              <a:ext uri="{FF2B5EF4-FFF2-40B4-BE49-F238E27FC236}">
                <a16:creationId xmlns:a16="http://schemas.microsoft.com/office/drawing/2014/main" id="{9C42D806-99A5-4854-9BB7-C93AB66EA383}"/>
              </a:ext>
            </a:extLst>
          </p:cNvPr>
          <p:cNvSpPr>
            <a:spLocks noGrp="1"/>
          </p:cNvSpPr>
          <p:nvPr>
            <p:ph type="title" hasCustomPrompt="1"/>
          </p:nvPr>
        </p:nvSpPr>
        <p:spPr>
          <a:xfrm>
            <a:off x="6552000" y="1281950"/>
            <a:ext cx="5004000" cy="1069200"/>
          </a:xfrm>
        </p:spPr>
        <p:txBody>
          <a:bodyPr/>
          <a:lstStyle>
            <a:lvl1pPr>
              <a:defRPr/>
            </a:lvl1pPr>
          </a:lstStyle>
          <a:p>
            <a:r>
              <a:rPr lang="nl-NL" dirty="0"/>
              <a:t>Klik om een titel in te voegen</a:t>
            </a:r>
          </a:p>
        </p:txBody>
      </p:sp>
      <p:sp>
        <p:nvSpPr>
          <p:cNvPr id="7" name="Vertrouwelijkheidsniveau">
            <a:extLst>
              <a:ext uri="{FF2B5EF4-FFF2-40B4-BE49-F238E27FC236}">
                <a16:creationId xmlns:a16="http://schemas.microsoft.com/office/drawing/2014/main" id="{4BAFB278-E939-4041-A70B-47CB8943C72B}"/>
              </a:ext>
            </a:extLst>
          </p:cNvPr>
          <p:cNvSpPr>
            <a:spLocks noGrp="1"/>
          </p:cNvSpPr>
          <p:nvPr>
            <p:ph type="body" sz="quarter" idx="26" hasCustomPrompt="1"/>
          </p:nvPr>
        </p:nvSpPr>
        <p:spPr>
          <a:xfrm>
            <a:off x="6553200" y="6528572"/>
            <a:ext cx="4262437" cy="183600"/>
          </a:xfrm>
        </p:spPr>
        <p:txBody>
          <a:bodyPr anchor="b" anchorCtr="0">
            <a:noAutofit/>
          </a:bodyPr>
          <a:lstStyle>
            <a:lvl1pPr marL="0" indent="0">
              <a:buNone/>
              <a:defRPr sz="900" cap="all" baseline="0">
                <a:solidFill>
                  <a:schemeClr val="tx1"/>
                </a:solidFill>
              </a:defRPr>
            </a:lvl1pPr>
          </a:lstStyle>
          <a:p>
            <a:pPr lvl="0"/>
            <a:r>
              <a:rPr lang="nl-NL" dirty="0"/>
              <a:t>[vertrouwelijkheidsniveau]</a:t>
            </a:r>
          </a:p>
        </p:txBody>
      </p:sp>
      <p:sp>
        <p:nvSpPr>
          <p:cNvPr id="8" name="Tijdelijke aanduiding voor afbeelding 7">
            <a:extLst>
              <a:ext uri="{FF2B5EF4-FFF2-40B4-BE49-F238E27FC236}">
                <a16:creationId xmlns:a16="http://schemas.microsoft.com/office/drawing/2014/main" id="{F4CFC7BE-2502-4C51-AFEA-F92D97467734}"/>
              </a:ext>
            </a:extLst>
          </p:cNvPr>
          <p:cNvSpPr>
            <a:spLocks noGrp="1"/>
          </p:cNvSpPr>
          <p:nvPr>
            <p:ph type="pic" sz="quarter" idx="30" hasCustomPrompt="1"/>
          </p:nvPr>
        </p:nvSpPr>
        <p:spPr>
          <a:xfrm>
            <a:off x="0" y="0"/>
            <a:ext cx="6096000" cy="6858000"/>
          </a:xfrm>
          <a:custGeom>
            <a:avLst/>
            <a:gdLst>
              <a:gd name="connsiteX0" fmla="*/ 0 w 6096000"/>
              <a:gd name="connsiteY0" fmla="*/ 0 h 6858000"/>
              <a:gd name="connsiteX1" fmla="*/ 4594225 w 6096000"/>
              <a:gd name="connsiteY1" fmla="*/ 0 h 6858000"/>
              <a:gd name="connsiteX2" fmla="*/ 5848350 w 6096000"/>
              <a:gd name="connsiteY2" fmla="*/ 0 h 6858000"/>
              <a:gd name="connsiteX3" fmla="*/ 5862637 w 6096000"/>
              <a:gd name="connsiteY3" fmla="*/ 0 h 6858000"/>
              <a:gd name="connsiteX4" fmla="*/ 5862637 w 6096000"/>
              <a:gd name="connsiteY4" fmla="*/ 711244 h 6858000"/>
              <a:gd name="connsiteX5" fmla="*/ 6096000 w 6096000"/>
              <a:gd name="connsiteY5" fmla="*/ 711244 h 6858000"/>
              <a:gd name="connsiteX6" fmla="*/ 6096000 w 6096000"/>
              <a:gd name="connsiteY6" fmla="*/ 975600 h 6858000"/>
              <a:gd name="connsiteX7" fmla="*/ 6096000 w 6096000"/>
              <a:gd name="connsiteY7" fmla="*/ 1431131 h 6858000"/>
              <a:gd name="connsiteX8" fmla="*/ 6096000 w 6096000"/>
              <a:gd name="connsiteY8" fmla="*/ 6858000 h 6858000"/>
              <a:gd name="connsiteX9" fmla="*/ 5848350 w 6096000"/>
              <a:gd name="connsiteY9" fmla="*/ 6858000 h 6858000"/>
              <a:gd name="connsiteX10" fmla="*/ 0 w 6096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0" y="0"/>
                </a:moveTo>
                <a:lnTo>
                  <a:pt x="4594225" y="0"/>
                </a:lnTo>
                <a:lnTo>
                  <a:pt x="5848350" y="0"/>
                </a:lnTo>
                <a:lnTo>
                  <a:pt x="5862637" y="0"/>
                </a:lnTo>
                <a:lnTo>
                  <a:pt x="5862637" y="711244"/>
                </a:lnTo>
                <a:lnTo>
                  <a:pt x="6096000" y="711244"/>
                </a:lnTo>
                <a:lnTo>
                  <a:pt x="6096000" y="975600"/>
                </a:lnTo>
                <a:lnTo>
                  <a:pt x="6096000" y="1431131"/>
                </a:lnTo>
                <a:lnTo>
                  <a:pt x="6096000" y="6858000"/>
                </a:lnTo>
                <a:lnTo>
                  <a:pt x="5848350" y="6858000"/>
                </a:lnTo>
                <a:lnTo>
                  <a:pt x="0" y="6858000"/>
                </a:lnTo>
                <a:close/>
              </a:path>
            </a:pathLst>
          </a:custGeom>
          <a:solidFill>
            <a:schemeClr val="bg1">
              <a:lumMod val="85000"/>
            </a:schemeClr>
          </a:solidFill>
        </p:spPr>
        <p:txBody>
          <a:bodyPr vert="horz" wrap="square" tIns="1800000" anchor="t" anchorCtr="1">
            <a:noAutofit/>
          </a:bodyPr>
          <a:lstStyle>
            <a:lvl1pPr marL="0" marR="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tabLst/>
              <a:defRPr/>
            </a:lvl1pPr>
          </a:lstStyle>
          <a:p>
            <a:pPr marL="0" marR="0" lvl="0" indent="0" algn="l" defTabSz="914400" rtl="0" eaLnBrk="1" fontAlgn="auto" latinLnBrk="0" hangingPunct="1">
              <a:lnSpc>
                <a:spcPct val="90000"/>
              </a:lnSpc>
              <a:spcBef>
                <a:spcPts val="1200"/>
              </a:spcBef>
              <a:spcAft>
                <a:spcPts val="0"/>
              </a:spcAft>
              <a:buClrTx/>
              <a:buSzPct val="100000"/>
              <a:buFont typeface="Arial" panose="020B0604020202020204" pitchFamily="34" charset="0"/>
              <a:buNone/>
              <a:tabLst/>
              <a:defRPr/>
            </a:pPr>
            <a:r>
              <a:rPr lang="nl-NL" dirty="0"/>
              <a:t>Klik op het pictogram om een afbeelding in te voegen</a:t>
            </a: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beelding horizontaal geel">
    <p:bg>
      <p:bgPr>
        <a:solidFill>
          <a:schemeClr val="accent2"/>
        </a:solidFill>
        <a:effectLst/>
      </p:bgPr>
    </p:bg>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E40B2573-7117-47DC-A1FC-56A832A1E9D3}"/>
              </a:ext>
            </a:extLst>
          </p:cNvPr>
          <p:cNvSpPr>
            <a:spLocks noGrp="1"/>
          </p:cNvSpPr>
          <p:nvPr>
            <p:ph type="pic" sz="quarter" idx="10" hasCustomPrompt="1"/>
          </p:nvPr>
        </p:nvSpPr>
        <p:spPr>
          <a:xfrm>
            <a:off x="0" y="3429000"/>
            <a:ext cx="12192000" cy="3429000"/>
          </a:xfrm>
          <a:solidFill>
            <a:schemeClr val="tx1">
              <a:lumMod val="85000"/>
            </a:schemeClr>
          </a:solidFill>
        </p:spPr>
        <p:txBody>
          <a:bodyPr tIns="1080000" anchor="t" anchorCtr="1"/>
          <a:lstStyle>
            <a:lvl1pPr marL="0" marR="0" indent="0" algn="l" defTabSz="914400" rtl="0" eaLnBrk="1" fontAlgn="auto" latinLnBrk="0" hangingPunct="1">
              <a:lnSpc>
                <a:spcPct val="90000"/>
              </a:lnSpc>
              <a:spcBef>
                <a:spcPts val="1200"/>
              </a:spcBef>
              <a:spcAft>
                <a:spcPts val="0"/>
              </a:spcAft>
              <a:buClrTx/>
              <a:buSzPct val="100000"/>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90000"/>
              </a:lnSpc>
              <a:spcBef>
                <a:spcPts val="1200"/>
              </a:spcBef>
              <a:spcAft>
                <a:spcPts val="0"/>
              </a:spcAft>
              <a:buClrTx/>
              <a:buSzPct val="100000"/>
              <a:buFont typeface="Arial" panose="020B0604020202020204" pitchFamily="34" charset="0"/>
              <a:buNone/>
              <a:tabLst/>
              <a:defRPr/>
            </a:pPr>
            <a:r>
              <a:rPr lang="nl-NL" dirty="0"/>
              <a:t>Klik op het pictogram om een afbeelding in te voegen</a:t>
            </a:r>
          </a:p>
        </p:txBody>
      </p:sp>
      <p:sp>
        <p:nvSpPr>
          <p:cNvPr id="6" name="Tijdelijke aanduiding voor dianummer 5">
            <a:extLst>
              <a:ext uri="{FF2B5EF4-FFF2-40B4-BE49-F238E27FC236}">
                <a16:creationId xmlns:a16="http://schemas.microsoft.com/office/drawing/2014/main" id="{C27AD964-7CC1-4105-95CD-B7149718814C}"/>
              </a:ext>
            </a:extLst>
          </p:cNvPr>
          <p:cNvSpPr>
            <a:spLocks noGrp="1"/>
          </p:cNvSpPr>
          <p:nvPr>
            <p:ph type="sldNum" sz="quarter" idx="11"/>
          </p:nvPr>
        </p:nvSpPr>
        <p:spPr/>
        <p:txBody>
          <a:bodyPr/>
          <a:lstStyle>
            <a:lvl1pPr>
              <a:defRPr>
                <a:solidFill>
                  <a:schemeClr val="bg1"/>
                </a:solidFill>
              </a:defRPr>
            </a:lvl1pPr>
          </a:lstStyle>
          <a:p>
            <a:fld id="{6C93B359-CF0D-4389-949E-16A33FCBB3EC}" type="slidenum">
              <a:rPr lang="nl-NL" smtClean="0"/>
              <a:pPr/>
              <a:t>‹nr.›</a:t>
            </a:fld>
            <a:endParaRPr lang="nl-NL" dirty="0"/>
          </a:p>
        </p:txBody>
      </p:sp>
      <p:sp>
        <p:nvSpPr>
          <p:cNvPr id="7" name="Titel 6">
            <a:extLst>
              <a:ext uri="{FF2B5EF4-FFF2-40B4-BE49-F238E27FC236}">
                <a16:creationId xmlns:a16="http://schemas.microsoft.com/office/drawing/2014/main" id="{4A879FCC-B15B-43B0-94C1-EA709F51A48D}"/>
              </a:ext>
            </a:extLst>
          </p:cNvPr>
          <p:cNvSpPr>
            <a:spLocks noGrp="1"/>
          </p:cNvSpPr>
          <p:nvPr>
            <p:ph type="title" hasCustomPrompt="1"/>
          </p:nvPr>
        </p:nvSpPr>
        <p:spPr/>
        <p:txBody>
          <a:bodyPr/>
          <a:lstStyle>
            <a:lvl1pPr>
              <a:defRPr>
                <a:solidFill>
                  <a:schemeClr val="bg1"/>
                </a:solidFill>
              </a:defRPr>
            </a:lvl1pPr>
          </a:lstStyle>
          <a:p>
            <a:r>
              <a:rPr lang="nl-NL" dirty="0"/>
              <a:t>Klik om een titel in te voegen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D76FA77-7724-405A-BCBC-F7FB2273E85D}"/>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5329235 w 12192000"/>
              <a:gd name="connsiteY1" fmla="*/ 0 h 6858000"/>
              <a:gd name="connsiteX2" fmla="*/ 5848350 w 12192000"/>
              <a:gd name="connsiteY2" fmla="*/ 0 h 6858000"/>
              <a:gd name="connsiteX3" fmla="*/ 5857872 w 12192000"/>
              <a:gd name="connsiteY3" fmla="*/ 0 h 6858000"/>
              <a:gd name="connsiteX4" fmla="*/ 5857872 w 12192000"/>
              <a:gd name="connsiteY4" fmla="*/ 711998 h 6858000"/>
              <a:gd name="connsiteX5" fmla="*/ 6324600 w 12192000"/>
              <a:gd name="connsiteY5" fmla="*/ 711998 h 6858000"/>
              <a:gd name="connsiteX6" fmla="*/ 6324600 w 12192000"/>
              <a:gd name="connsiteY6" fmla="*/ 0 h 6858000"/>
              <a:gd name="connsiteX7" fmla="*/ 12192000 w 12192000"/>
              <a:gd name="connsiteY7" fmla="*/ 0 h 6858000"/>
              <a:gd name="connsiteX8" fmla="*/ 12192000 w 12192000"/>
              <a:gd name="connsiteY8" fmla="*/ 6858000 h 6858000"/>
              <a:gd name="connsiteX9" fmla="*/ 6324600 w 12192000"/>
              <a:gd name="connsiteY9" fmla="*/ 6858000 h 6858000"/>
              <a:gd name="connsiteX10" fmla="*/ 584835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5329235" y="0"/>
                </a:lnTo>
                <a:lnTo>
                  <a:pt x="5848350" y="0"/>
                </a:lnTo>
                <a:lnTo>
                  <a:pt x="5857872" y="0"/>
                </a:lnTo>
                <a:lnTo>
                  <a:pt x="5857872" y="711998"/>
                </a:lnTo>
                <a:lnTo>
                  <a:pt x="6324600" y="711998"/>
                </a:lnTo>
                <a:lnTo>
                  <a:pt x="6324600" y="0"/>
                </a:lnTo>
                <a:lnTo>
                  <a:pt x="12192000" y="0"/>
                </a:lnTo>
                <a:lnTo>
                  <a:pt x="12192000" y="6858000"/>
                </a:lnTo>
                <a:lnTo>
                  <a:pt x="6324600" y="6858000"/>
                </a:lnTo>
                <a:lnTo>
                  <a:pt x="5848350" y="6858000"/>
                </a:lnTo>
                <a:lnTo>
                  <a:pt x="0" y="6858000"/>
                </a:lnTo>
                <a:close/>
              </a:path>
            </a:pathLst>
          </a:custGeom>
          <a:solidFill>
            <a:schemeClr val="bg1">
              <a:lumMod val="85000"/>
            </a:schemeClr>
          </a:solidFill>
        </p:spPr>
        <p:txBody>
          <a:bodyPr wrap="square" tIns="2520000" anchor="t" anchorCtr="1">
            <a:noAutofit/>
          </a:bodyPr>
          <a:lstStyle>
            <a:lvl1pPr marL="0" marR="0" indent="0" algn="l" defTabSz="914400" rtl="0" eaLnBrk="1" fontAlgn="auto" latinLnBrk="0" hangingPunct="1">
              <a:lnSpc>
                <a:spcPct val="90000"/>
              </a:lnSpc>
              <a:spcBef>
                <a:spcPts val="1200"/>
              </a:spcBef>
              <a:spcAft>
                <a:spcPts val="0"/>
              </a:spcAft>
              <a:buClrTx/>
              <a:buSzPct val="100000"/>
              <a:buFont typeface="Arial" panose="020B0604020202020204" pitchFamily="34" charset="0"/>
              <a:buNone/>
              <a:tabLst/>
              <a:defRPr/>
            </a:lvl1pPr>
          </a:lstStyle>
          <a:p>
            <a:pPr marL="0" marR="0" lvl="0" indent="0" algn="l" defTabSz="914400" rtl="0" eaLnBrk="1" fontAlgn="auto" latinLnBrk="0" hangingPunct="1">
              <a:lnSpc>
                <a:spcPct val="90000"/>
              </a:lnSpc>
              <a:spcBef>
                <a:spcPts val="1200"/>
              </a:spcBef>
              <a:spcAft>
                <a:spcPts val="0"/>
              </a:spcAft>
              <a:buClrTx/>
              <a:buSzPct val="100000"/>
              <a:buFont typeface="Arial" panose="020B0604020202020204" pitchFamily="34" charset="0"/>
              <a:buNone/>
              <a:tabLst/>
              <a:defRPr/>
            </a:pPr>
            <a:r>
              <a:rPr lang="nl-NL" dirty="0"/>
              <a:t>Klik op het pictogram om een afbeelding in te voegen</a:t>
            </a:r>
          </a:p>
        </p:txBody>
      </p:sp>
      <p:sp>
        <p:nvSpPr>
          <p:cNvPr id="5" name="Titel 4"/>
          <p:cNvSpPr>
            <a:spLocks noGrp="1"/>
          </p:cNvSpPr>
          <p:nvPr>
            <p:ph type="title" hasCustomPrompt="1"/>
          </p:nvPr>
        </p:nvSpPr>
        <p:spPr>
          <a:xfrm>
            <a:off x="0" y="5153776"/>
            <a:ext cx="12192000" cy="576000"/>
          </a:xfrm>
          <a:solidFill>
            <a:schemeClr val="accent2"/>
          </a:solidFill>
        </p:spPr>
        <p:txBody>
          <a:bodyPr lIns="630000" anchor="ctr" anchorCtr="0">
            <a:noAutofit/>
          </a:bodyPr>
          <a:lstStyle>
            <a:lvl1pPr algn="l">
              <a:defRPr sz="3200">
                <a:solidFill>
                  <a:schemeClr val="tx1"/>
                </a:solidFill>
              </a:defRPr>
            </a:lvl1pPr>
          </a:lstStyle>
          <a:p>
            <a:r>
              <a:rPr lang="nl-NL" dirty="0"/>
              <a:t>Klik om een naam in te voegen</a:t>
            </a:r>
          </a:p>
        </p:txBody>
      </p:sp>
      <p:sp>
        <p:nvSpPr>
          <p:cNvPr id="3" name="Tijdelijke aanduiding voor tekst 2"/>
          <p:cNvSpPr>
            <a:spLocks noGrp="1"/>
          </p:cNvSpPr>
          <p:nvPr>
            <p:ph type="body" sz="quarter" idx="10" hasCustomPrompt="1"/>
          </p:nvPr>
        </p:nvSpPr>
        <p:spPr>
          <a:xfrm>
            <a:off x="0" y="5825413"/>
            <a:ext cx="12192000" cy="396000"/>
          </a:xfrm>
          <a:solidFill>
            <a:schemeClr val="bg1"/>
          </a:solidFill>
        </p:spPr>
        <p:txBody>
          <a:bodyPr lIns="630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functie of project in te voegen</a:t>
            </a:r>
          </a:p>
        </p:txBody>
      </p:sp>
      <p:sp>
        <p:nvSpPr>
          <p:cNvPr id="12" name="Tijdelijke aanduiding voor dianummer 11">
            <a:extLst>
              <a:ext uri="{FF2B5EF4-FFF2-40B4-BE49-F238E27FC236}">
                <a16:creationId xmlns:a16="http://schemas.microsoft.com/office/drawing/2014/main" id="{49EE6DDE-E144-43EA-A883-E219AA865806}"/>
              </a:ext>
            </a:extLst>
          </p:cNvPr>
          <p:cNvSpPr>
            <a:spLocks noGrp="1"/>
          </p:cNvSpPr>
          <p:nvPr>
            <p:ph type="sldNum" sz="quarter" idx="12"/>
          </p:nvPr>
        </p:nvSpPr>
        <p:spPr/>
        <p:txBody>
          <a:bodyPr/>
          <a:lstStyle/>
          <a:p>
            <a:fld id="{6C93B359-CF0D-4389-949E-16A33FCBB3EC}" type="slidenum">
              <a:rPr lang="nl-NL" smtClean="0"/>
              <a:pPr/>
              <a:t>‹nr.›</a:t>
            </a:fld>
            <a:endParaRPr lang="nl-NL" dirty="0"/>
          </a:p>
        </p:txBody>
      </p:sp>
    </p:spTree>
    <p:extLst>
      <p:ext uri="{BB962C8B-B14F-4D97-AF65-F5344CB8AC3E}">
        <p14:creationId xmlns:p14="http://schemas.microsoft.com/office/powerpoint/2010/main" val="992402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0DEFA9-8E3F-7D44-BE4A-E735EA6645B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4D9A02A-05AC-A540-BF61-22459DE48C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CBC9BE0-7CBB-914E-B7FE-8098B4ABE898}"/>
              </a:ext>
            </a:extLst>
          </p:cNvPr>
          <p:cNvSpPr>
            <a:spLocks noGrp="1"/>
          </p:cNvSpPr>
          <p:nvPr>
            <p:ph type="dt" sz="half" idx="10"/>
          </p:nvPr>
        </p:nvSpPr>
        <p:spPr/>
        <p:txBody>
          <a:bodyPr/>
          <a:lstStyle/>
          <a:p>
            <a:fld id="{34310255-9CB2-ED4F-8198-C1465C75A630}" type="datetimeFigureOut">
              <a:rPr lang="nl-NL" smtClean="0"/>
              <a:t>29-09-2022</a:t>
            </a:fld>
            <a:endParaRPr lang="nl-NL"/>
          </a:p>
        </p:txBody>
      </p:sp>
      <p:sp>
        <p:nvSpPr>
          <p:cNvPr id="5" name="Tijdelijke aanduiding voor voettekst 4">
            <a:extLst>
              <a:ext uri="{FF2B5EF4-FFF2-40B4-BE49-F238E27FC236}">
                <a16:creationId xmlns:a16="http://schemas.microsoft.com/office/drawing/2014/main" id="{39FC38C9-B5CE-1843-900F-DA40F11CA99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4B3B471-F874-B14D-87CE-35BAAF466187}"/>
              </a:ext>
            </a:extLst>
          </p:cNvPr>
          <p:cNvSpPr>
            <a:spLocks noGrp="1"/>
          </p:cNvSpPr>
          <p:nvPr>
            <p:ph type="sldNum" sz="quarter" idx="12"/>
          </p:nvPr>
        </p:nvSpPr>
        <p:spPr/>
        <p:txBody>
          <a:bodyPr/>
          <a:lstStyle/>
          <a:p>
            <a:fld id="{2D6A477C-9EDA-694B-B145-9F573A79D8F7}" type="slidenum">
              <a:rPr lang="nl-NL" smtClean="0"/>
              <a:t>‹nr.›</a:t>
            </a:fld>
            <a:endParaRPr lang="nl-NL"/>
          </a:p>
        </p:txBody>
      </p:sp>
    </p:spTree>
    <p:extLst>
      <p:ext uri="{BB962C8B-B14F-4D97-AF65-F5344CB8AC3E}">
        <p14:creationId xmlns:p14="http://schemas.microsoft.com/office/powerpoint/2010/main" val="867393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203DC2-BADF-0B4F-969C-9AFCB9E0C67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28D939C-7EEE-F347-9610-4A1B24984D0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AB5A791-4DC5-384E-9600-7172AC6F69AB}"/>
              </a:ext>
            </a:extLst>
          </p:cNvPr>
          <p:cNvSpPr>
            <a:spLocks noGrp="1"/>
          </p:cNvSpPr>
          <p:nvPr>
            <p:ph type="dt" sz="half" idx="10"/>
          </p:nvPr>
        </p:nvSpPr>
        <p:spPr/>
        <p:txBody>
          <a:bodyPr/>
          <a:lstStyle/>
          <a:p>
            <a:fld id="{34310255-9CB2-ED4F-8198-C1465C75A630}" type="datetimeFigureOut">
              <a:rPr lang="nl-NL" smtClean="0"/>
              <a:t>29-09-2022</a:t>
            </a:fld>
            <a:endParaRPr lang="nl-NL"/>
          </a:p>
        </p:txBody>
      </p:sp>
      <p:sp>
        <p:nvSpPr>
          <p:cNvPr id="5" name="Tijdelijke aanduiding voor voettekst 4">
            <a:extLst>
              <a:ext uri="{FF2B5EF4-FFF2-40B4-BE49-F238E27FC236}">
                <a16:creationId xmlns:a16="http://schemas.microsoft.com/office/drawing/2014/main" id="{98A4B773-FF05-1E4D-AD82-ADF02F1C1FE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5E84734-7C6F-B347-B71C-E604548E4C40}"/>
              </a:ext>
            </a:extLst>
          </p:cNvPr>
          <p:cNvSpPr>
            <a:spLocks noGrp="1"/>
          </p:cNvSpPr>
          <p:nvPr>
            <p:ph type="sldNum" sz="quarter" idx="12"/>
          </p:nvPr>
        </p:nvSpPr>
        <p:spPr/>
        <p:txBody>
          <a:bodyPr/>
          <a:lstStyle/>
          <a:p>
            <a:fld id="{2D6A477C-9EDA-694B-B145-9F573A79D8F7}" type="slidenum">
              <a:rPr lang="nl-NL" smtClean="0"/>
              <a:t>‹nr.›</a:t>
            </a:fld>
            <a:endParaRPr lang="nl-NL"/>
          </a:p>
        </p:txBody>
      </p:sp>
    </p:spTree>
    <p:extLst>
      <p:ext uri="{BB962C8B-B14F-4D97-AF65-F5344CB8AC3E}">
        <p14:creationId xmlns:p14="http://schemas.microsoft.com/office/powerpoint/2010/main" val="1438055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accent2"/>
        </a:solidFill>
        <a:effectLst/>
      </p:bgPr>
    </p:bg>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EFBA30DC-9B3C-9A4E-ADCB-F2854CFEFCA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62" t="1536" b="16008"/>
          <a:stretch/>
        </p:blipFill>
        <p:spPr>
          <a:xfrm>
            <a:off x="0" y="0"/>
            <a:ext cx="12192000" cy="6858000"/>
          </a:xfrm>
          <a:prstGeom prst="rect">
            <a:avLst/>
          </a:prstGeom>
        </p:spPr>
      </p:pic>
      <p:sp>
        <p:nvSpPr>
          <p:cNvPr id="15" name="Rechthoekige driehoek 14">
            <a:extLst>
              <a:ext uri="{FF2B5EF4-FFF2-40B4-BE49-F238E27FC236}">
                <a16:creationId xmlns:a16="http://schemas.microsoft.com/office/drawing/2014/main" id="{CDB93579-322A-1941-8011-AA26A3835C9C}"/>
              </a:ext>
            </a:extLst>
          </p:cNvPr>
          <p:cNvSpPr/>
          <p:nvPr userDrawn="1"/>
        </p:nvSpPr>
        <p:spPr>
          <a:xfrm rot="10800000" flipH="1">
            <a:off x="6474895" y="5952243"/>
            <a:ext cx="824669" cy="759923"/>
          </a:xfrm>
          <a:prstGeom prst="rtTriangl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dirty="0">
              <a:solidFill>
                <a:sysClr val="windowText" lastClr="000000"/>
              </a:solidFill>
            </a:endParaRPr>
          </a:p>
        </p:txBody>
      </p:sp>
      <p:sp>
        <p:nvSpPr>
          <p:cNvPr id="5" name="Rechthoek 4">
            <a:extLst>
              <a:ext uri="{FF2B5EF4-FFF2-40B4-BE49-F238E27FC236}">
                <a16:creationId xmlns:a16="http://schemas.microsoft.com/office/drawing/2014/main" id="{7372204E-2F7E-9244-BF12-8F46B762DC38}"/>
              </a:ext>
            </a:extLst>
          </p:cNvPr>
          <p:cNvSpPr/>
          <p:nvPr userDrawn="1"/>
        </p:nvSpPr>
        <p:spPr>
          <a:xfrm>
            <a:off x="6474896" y="1782305"/>
            <a:ext cx="5081104" cy="427509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25" name="Tijdelijke aanduiding voor tekst 16"/>
          <p:cNvSpPr>
            <a:spLocks noGrp="1"/>
          </p:cNvSpPr>
          <p:nvPr>
            <p:ph type="body" sz="quarter" idx="21" hasCustomPrompt="1"/>
          </p:nvPr>
        </p:nvSpPr>
        <p:spPr>
          <a:xfrm>
            <a:off x="6687696" y="4030872"/>
            <a:ext cx="4680000" cy="264002"/>
          </a:xfrm>
        </p:spPr>
        <p:txBody>
          <a:bodyPr lIns="0" anchor="t" anchorCtr="0">
            <a:noAutofit/>
          </a:bodyPr>
          <a:lstStyle>
            <a:lvl1pPr marL="0" indent="0">
              <a:lnSpc>
                <a:spcPct val="100000"/>
              </a:lnSpc>
              <a:spcBef>
                <a:spcPts val="0"/>
              </a:spcBef>
              <a:buNone/>
              <a:defRPr sz="12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Datum / Naam spreker</a:t>
            </a:r>
          </a:p>
        </p:txBody>
      </p:sp>
      <p:sp>
        <p:nvSpPr>
          <p:cNvPr id="21" name="Titel 1"/>
          <p:cNvSpPr>
            <a:spLocks noGrp="1"/>
          </p:cNvSpPr>
          <p:nvPr>
            <p:ph type="ctrTitle" hasCustomPrompt="1"/>
          </p:nvPr>
        </p:nvSpPr>
        <p:spPr>
          <a:xfrm>
            <a:off x="6691482" y="1944592"/>
            <a:ext cx="4680000" cy="1144771"/>
          </a:xfrm>
        </p:spPr>
        <p:txBody>
          <a:bodyPr tIns="0" bIns="0" anchor="b">
            <a:normAutofit/>
          </a:bodyPr>
          <a:lstStyle>
            <a:lvl1pPr algn="l">
              <a:defRPr sz="3600">
                <a:solidFill>
                  <a:schemeClr val="tx1"/>
                </a:solidFill>
              </a:defRPr>
            </a:lvl1pPr>
          </a:lstStyle>
          <a:p>
            <a:r>
              <a:rPr lang="nl-NL" dirty="0"/>
              <a:t>Klik om een titel in te voegen</a:t>
            </a:r>
          </a:p>
        </p:txBody>
      </p:sp>
      <p:sp>
        <p:nvSpPr>
          <p:cNvPr id="11" name="Vertrouwelijkheidsniveau">
            <a:extLst>
              <a:ext uri="{FF2B5EF4-FFF2-40B4-BE49-F238E27FC236}">
                <a16:creationId xmlns:a16="http://schemas.microsoft.com/office/drawing/2014/main" id="{D6028795-C409-40A9-B428-B0AF6EBB642E}"/>
              </a:ext>
            </a:extLst>
          </p:cNvPr>
          <p:cNvSpPr>
            <a:spLocks noGrp="1"/>
          </p:cNvSpPr>
          <p:nvPr>
            <p:ph type="body" sz="quarter" idx="26" hasCustomPrompt="1"/>
          </p:nvPr>
        </p:nvSpPr>
        <p:spPr>
          <a:xfrm>
            <a:off x="630000" y="6528572"/>
            <a:ext cx="4262437" cy="183600"/>
          </a:xfrm>
        </p:spPr>
        <p:txBody>
          <a:bodyPr anchor="b" anchorCtr="0">
            <a:noAutofit/>
          </a:bodyPr>
          <a:lstStyle>
            <a:lvl1pPr marL="0" indent="0">
              <a:buNone/>
              <a:defRPr sz="900" cap="all" baseline="0">
                <a:solidFill>
                  <a:schemeClr val="tx1"/>
                </a:solidFill>
              </a:defRPr>
            </a:lvl1pPr>
          </a:lstStyle>
          <a:p>
            <a:pPr lvl="0"/>
            <a:r>
              <a:rPr lang="nl-NL" dirty="0"/>
              <a:t>[vertrouwelijkheidsniveau]</a:t>
            </a:r>
          </a:p>
        </p:txBody>
      </p:sp>
      <p:sp>
        <p:nvSpPr>
          <p:cNvPr id="12" name="Tijdelijke aanduiding voor dianummer 11">
            <a:extLst>
              <a:ext uri="{FF2B5EF4-FFF2-40B4-BE49-F238E27FC236}">
                <a16:creationId xmlns:a16="http://schemas.microsoft.com/office/drawing/2014/main" id="{41FD69D9-3E06-4876-9F73-71B6B351D2BE}"/>
              </a:ext>
            </a:extLst>
          </p:cNvPr>
          <p:cNvSpPr>
            <a:spLocks noGrp="1"/>
          </p:cNvSpPr>
          <p:nvPr>
            <p:ph type="sldNum" sz="quarter" idx="27"/>
          </p:nvPr>
        </p:nvSpPr>
        <p:spPr>
          <a:xfrm>
            <a:off x="11048400" y="6528572"/>
            <a:ext cx="511200" cy="183600"/>
          </a:xfrm>
        </p:spPr>
        <p:txBody>
          <a:bodyPr/>
          <a:lstStyle/>
          <a:p>
            <a:fld id="{6C93B359-CF0D-4389-949E-16A33FCBB3EC}" type="slidenum">
              <a:rPr lang="nl-NL" smtClean="0"/>
              <a:t>‹nr.›</a:t>
            </a:fld>
            <a:endParaRPr lang="nl-NL" dirty="0"/>
          </a:p>
        </p:txBody>
      </p:sp>
      <p:sp>
        <p:nvSpPr>
          <p:cNvPr id="24" name="Ondertitel 2"/>
          <p:cNvSpPr>
            <a:spLocks noGrp="1"/>
          </p:cNvSpPr>
          <p:nvPr>
            <p:ph type="subTitle" idx="1" hasCustomPrompt="1"/>
          </p:nvPr>
        </p:nvSpPr>
        <p:spPr>
          <a:xfrm>
            <a:off x="6691482" y="3251650"/>
            <a:ext cx="4680000" cy="431841"/>
          </a:xfrm>
        </p:spPr>
        <p:txBody>
          <a:bodyPr lIns="0" tIns="0" rIns="0" bIns="0"/>
          <a:lstStyle>
            <a:lvl1pPr marL="0" indent="0" algn="l">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voor een subtitel</a:t>
            </a:r>
          </a:p>
        </p:txBody>
      </p:sp>
      <p:pic>
        <p:nvPicPr>
          <p:cNvPr id="2" name="Afbeelding 1">
            <a:extLst>
              <a:ext uri="{FF2B5EF4-FFF2-40B4-BE49-F238E27FC236}">
                <a16:creationId xmlns:a16="http://schemas.microsoft.com/office/drawing/2014/main" id="{40661A10-7005-EB41-8631-0300A69ACEC8}"/>
              </a:ext>
            </a:extLst>
          </p:cNvPr>
          <p:cNvPicPr>
            <a:picLocks noChangeAspect="1"/>
          </p:cNvPicPr>
          <p:nvPr userDrawn="1"/>
        </p:nvPicPr>
        <p:blipFill>
          <a:blip r:embed="rId3"/>
          <a:stretch>
            <a:fillRect/>
          </a:stretch>
        </p:blipFill>
        <p:spPr>
          <a:xfrm>
            <a:off x="6687696" y="4597086"/>
            <a:ext cx="2081550" cy="1200895"/>
          </a:xfrm>
          <a:prstGeom prst="rect">
            <a:avLst/>
          </a:prstGeom>
        </p:spPr>
      </p:pic>
      <p:cxnSp>
        <p:nvCxnSpPr>
          <p:cNvPr id="9" name="Rechte verbindingslijn 8">
            <a:extLst>
              <a:ext uri="{FF2B5EF4-FFF2-40B4-BE49-F238E27FC236}">
                <a16:creationId xmlns:a16="http://schemas.microsoft.com/office/drawing/2014/main" id="{D1A96D61-1E63-D54B-B0AF-6BA630D9B6EB}"/>
              </a:ext>
            </a:extLst>
          </p:cNvPr>
          <p:cNvCxnSpPr/>
          <p:nvPr userDrawn="1"/>
        </p:nvCxnSpPr>
        <p:spPr>
          <a:xfrm>
            <a:off x="6687696" y="4385672"/>
            <a:ext cx="4680000" cy="0"/>
          </a:xfrm>
          <a:prstGeom prst="line">
            <a:avLst/>
          </a:prstGeom>
          <a:ln w="25400">
            <a:solidFill>
              <a:schemeClr val="tx1"/>
            </a:solidFill>
          </a:ln>
        </p:spPr>
        <p:style>
          <a:lnRef idx="2">
            <a:schemeClr val="dk1"/>
          </a:lnRef>
          <a:fillRef idx="0">
            <a:schemeClr val="dk1"/>
          </a:fillRef>
          <a:effectRef idx="1">
            <a:schemeClr val="dk1"/>
          </a:effectRef>
          <a:fontRef idx="minor">
            <a:schemeClr val="tx1"/>
          </a:fontRef>
        </p:style>
      </p:cxnSp>
      <p:pic>
        <p:nvPicPr>
          <p:cNvPr id="14" name="Afbeelding 13">
            <a:extLst>
              <a:ext uri="{FF2B5EF4-FFF2-40B4-BE49-F238E27FC236}">
                <a16:creationId xmlns:a16="http://schemas.microsoft.com/office/drawing/2014/main" id="{EF5AA24D-DF65-424B-8033-E0515869EC4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2894841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37B10F-B222-0D40-94E0-04C7EB63BCE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D432BF7-3A53-A24E-82FF-FB38E8DE9A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536EE53-08C6-454A-8E0B-FA2C195BC3FE}"/>
              </a:ext>
            </a:extLst>
          </p:cNvPr>
          <p:cNvSpPr>
            <a:spLocks noGrp="1"/>
          </p:cNvSpPr>
          <p:nvPr>
            <p:ph type="dt" sz="half" idx="10"/>
          </p:nvPr>
        </p:nvSpPr>
        <p:spPr/>
        <p:txBody>
          <a:bodyPr/>
          <a:lstStyle/>
          <a:p>
            <a:fld id="{34310255-9CB2-ED4F-8198-C1465C75A630}" type="datetimeFigureOut">
              <a:rPr lang="nl-NL" smtClean="0"/>
              <a:t>29-09-2022</a:t>
            </a:fld>
            <a:endParaRPr lang="nl-NL"/>
          </a:p>
        </p:txBody>
      </p:sp>
      <p:sp>
        <p:nvSpPr>
          <p:cNvPr id="5" name="Tijdelijke aanduiding voor voettekst 4">
            <a:extLst>
              <a:ext uri="{FF2B5EF4-FFF2-40B4-BE49-F238E27FC236}">
                <a16:creationId xmlns:a16="http://schemas.microsoft.com/office/drawing/2014/main" id="{F2295C2D-0210-7940-9009-1E1C45F88E7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5C7C892-4E20-AA4A-A58B-104C56923AB8}"/>
              </a:ext>
            </a:extLst>
          </p:cNvPr>
          <p:cNvSpPr>
            <a:spLocks noGrp="1"/>
          </p:cNvSpPr>
          <p:nvPr>
            <p:ph type="sldNum" sz="quarter" idx="12"/>
          </p:nvPr>
        </p:nvSpPr>
        <p:spPr/>
        <p:txBody>
          <a:bodyPr/>
          <a:lstStyle/>
          <a:p>
            <a:fld id="{2D6A477C-9EDA-694B-B145-9F573A79D8F7}" type="slidenum">
              <a:rPr lang="nl-NL" smtClean="0"/>
              <a:t>‹nr.›</a:t>
            </a:fld>
            <a:endParaRPr lang="nl-NL"/>
          </a:p>
        </p:txBody>
      </p:sp>
    </p:spTree>
    <p:extLst>
      <p:ext uri="{BB962C8B-B14F-4D97-AF65-F5344CB8AC3E}">
        <p14:creationId xmlns:p14="http://schemas.microsoft.com/office/powerpoint/2010/main" val="3075763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37809B-03E2-B74D-8718-635FFD5344A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8AD88F5-D9F4-2049-9CB3-81401A0D458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B3D30F9-305C-494E-9D5A-6EF11F24CA2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7FA3B66-4B75-EE41-B422-1F6484ECC39D}"/>
              </a:ext>
            </a:extLst>
          </p:cNvPr>
          <p:cNvSpPr>
            <a:spLocks noGrp="1"/>
          </p:cNvSpPr>
          <p:nvPr>
            <p:ph type="dt" sz="half" idx="10"/>
          </p:nvPr>
        </p:nvSpPr>
        <p:spPr/>
        <p:txBody>
          <a:bodyPr/>
          <a:lstStyle/>
          <a:p>
            <a:fld id="{34310255-9CB2-ED4F-8198-C1465C75A630}" type="datetimeFigureOut">
              <a:rPr lang="nl-NL" smtClean="0"/>
              <a:t>29-09-2022</a:t>
            </a:fld>
            <a:endParaRPr lang="nl-NL"/>
          </a:p>
        </p:txBody>
      </p:sp>
      <p:sp>
        <p:nvSpPr>
          <p:cNvPr id="6" name="Tijdelijke aanduiding voor voettekst 5">
            <a:extLst>
              <a:ext uri="{FF2B5EF4-FFF2-40B4-BE49-F238E27FC236}">
                <a16:creationId xmlns:a16="http://schemas.microsoft.com/office/drawing/2014/main" id="{8DD443C8-3758-E645-B494-02C9E6438A7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970B48B-E9FB-0A4A-BACD-A0CC2F95FBB0}"/>
              </a:ext>
            </a:extLst>
          </p:cNvPr>
          <p:cNvSpPr>
            <a:spLocks noGrp="1"/>
          </p:cNvSpPr>
          <p:nvPr>
            <p:ph type="sldNum" sz="quarter" idx="12"/>
          </p:nvPr>
        </p:nvSpPr>
        <p:spPr/>
        <p:txBody>
          <a:bodyPr/>
          <a:lstStyle/>
          <a:p>
            <a:fld id="{2D6A477C-9EDA-694B-B145-9F573A79D8F7}" type="slidenum">
              <a:rPr lang="nl-NL" smtClean="0"/>
              <a:t>‹nr.›</a:t>
            </a:fld>
            <a:endParaRPr lang="nl-NL"/>
          </a:p>
        </p:txBody>
      </p:sp>
    </p:spTree>
    <p:extLst>
      <p:ext uri="{BB962C8B-B14F-4D97-AF65-F5344CB8AC3E}">
        <p14:creationId xmlns:p14="http://schemas.microsoft.com/office/powerpoint/2010/main" val="2710437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B8FC17-FA16-4342-9BEC-2AAECF7FD14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06FDE7E-3CE4-F14B-9973-A302D9CC88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6B8091F-5C6B-1B4D-96A1-F3935A0C790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38407F1-7B16-8643-B544-27A519708D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7D78B10-C448-D44B-B2F1-966DDD828059}"/>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FFABAF0-EC8E-2043-9F58-F0FF2BFD3E0C}"/>
              </a:ext>
            </a:extLst>
          </p:cNvPr>
          <p:cNvSpPr>
            <a:spLocks noGrp="1"/>
          </p:cNvSpPr>
          <p:nvPr>
            <p:ph type="dt" sz="half" idx="10"/>
          </p:nvPr>
        </p:nvSpPr>
        <p:spPr/>
        <p:txBody>
          <a:bodyPr/>
          <a:lstStyle/>
          <a:p>
            <a:fld id="{34310255-9CB2-ED4F-8198-C1465C75A630}" type="datetimeFigureOut">
              <a:rPr lang="nl-NL" smtClean="0"/>
              <a:t>29-09-2022</a:t>
            </a:fld>
            <a:endParaRPr lang="nl-NL"/>
          </a:p>
        </p:txBody>
      </p:sp>
      <p:sp>
        <p:nvSpPr>
          <p:cNvPr id="8" name="Tijdelijke aanduiding voor voettekst 7">
            <a:extLst>
              <a:ext uri="{FF2B5EF4-FFF2-40B4-BE49-F238E27FC236}">
                <a16:creationId xmlns:a16="http://schemas.microsoft.com/office/drawing/2014/main" id="{197ECE1C-7E68-6345-BFB9-595768CFAA7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1036D6C0-25AF-8F4A-A5DF-0BF84955C261}"/>
              </a:ext>
            </a:extLst>
          </p:cNvPr>
          <p:cNvSpPr>
            <a:spLocks noGrp="1"/>
          </p:cNvSpPr>
          <p:nvPr>
            <p:ph type="sldNum" sz="quarter" idx="12"/>
          </p:nvPr>
        </p:nvSpPr>
        <p:spPr/>
        <p:txBody>
          <a:bodyPr/>
          <a:lstStyle/>
          <a:p>
            <a:fld id="{2D6A477C-9EDA-694B-B145-9F573A79D8F7}" type="slidenum">
              <a:rPr lang="nl-NL" smtClean="0"/>
              <a:t>‹nr.›</a:t>
            </a:fld>
            <a:endParaRPr lang="nl-NL"/>
          </a:p>
        </p:txBody>
      </p:sp>
    </p:spTree>
    <p:extLst>
      <p:ext uri="{BB962C8B-B14F-4D97-AF65-F5344CB8AC3E}">
        <p14:creationId xmlns:p14="http://schemas.microsoft.com/office/powerpoint/2010/main" val="2998306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4EBB91-0953-F34C-AA2B-2BFEAD9B048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6C2924B-E3B3-3446-9D57-BDD3EF445635}"/>
              </a:ext>
            </a:extLst>
          </p:cNvPr>
          <p:cNvSpPr>
            <a:spLocks noGrp="1"/>
          </p:cNvSpPr>
          <p:nvPr>
            <p:ph type="dt" sz="half" idx="10"/>
          </p:nvPr>
        </p:nvSpPr>
        <p:spPr/>
        <p:txBody>
          <a:bodyPr/>
          <a:lstStyle/>
          <a:p>
            <a:fld id="{34310255-9CB2-ED4F-8198-C1465C75A630}" type="datetimeFigureOut">
              <a:rPr lang="nl-NL" smtClean="0"/>
              <a:t>29-09-2022</a:t>
            </a:fld>
            <a:endParaRPr lang="nl-NL"/>
          </a:p>
        </p:txBody>
      </p:sp>
      <p:sp>
        <p:nvSpPr>
          <p:cNvPr id="4" name="Tijdelijke aanduiding voor voettekst 3">
            <a:extLst>
              <a:ext uri="{FF2B5EF4-FFF2-40B4-BE49-F238E27FC236}">
                <a16:creationId xmlns:a16="http://schemas.microsoft.com/office/drawing/2014/main" id="{269E2888-B66D-3D47-B79A-9050799DF1D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1051013-01E3-E94B-B9AB-8C1B64C2041E}"/>
              </a:ext>
            </a:extLst>
          </p:cNvPr>
          <p:cNvSpPr>
            <a:spLocks noGrp="1"/>
          </p:cNvSpPr>
          <p:nvPr>
            <p:ph type="sldNum" sz="quarter" idx="12"/>
          </p:nvPr>
        </p:nvSpPr>
        <p:spPr/>
        <p:txBody>
          <a:bodyPr/>
          <a:lstStyle/>
          <a:p>
            <a:fld id="{2D6A477C-9EDA-694B-B145-9F573A79D8F7}" type="slidenum">
              <a:rPr lang="nl-NL" smtClean="0"/>
              <a:t>‹nr.›</a:t>
            </a:fld>
            <a:endParaRPr lang="nl-NL"/>
          </a:p>
        </p:txBody>
      </p:sp>
    </p:spTree>
    <p:extLst>
      <p:ext uri="{BB962C8B-B14F-4D97-AF65-F5344CB8AC3E}">
        <p14:creationId xmlns:p14="http://schemas.microsoft.com/office/powerpoint/2010/main" val="3801309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27131B9-D394-A440-88C5-A16C89C8989D}"/>
              </a:ext>
            </a:extLst>
          </p:cNvPr>
          <p:cNvSpPr>
            <a:spLocks noGrp="1"/>
          </p:cNvSpPr>
          <p:nvPr>
            <p:ph type="dt" sz="half" idx="10"/>
          </p:nvPr>
        </p:nvSpPr>
        <p:spPr/>
        <p:txBody>
          <a:bodyPr/>
          <a:lstStyle/>
          <a:p>
            <a:fld id="{34310255-9CB2-ED4F-8198-C1465C75A630}" type="datetimeFigureOut">
              <a:rPr lang="nl-NL" smtClean="0"/>
              <a:t>29-09-2022</a:t>
            </a:fld>
            <a:endParaRPr lang="nl-NL"/>
          </a:p>
        </p:txBody>
      </p:sp>
      <p:sp>
        <p:nvSpPr>
          <p:cNvPr id="3" name="Tijdelijke aanduiding voor voettekst 2">
            <a:extLst>
              <a:ext uri="{FF2B5EF4-FFF2-40B4-BE49-F238E27FC236}">
                <a16:creationId xmlns:a16="http://schemas.microsoft.com/office/drawing/2014/main" id="{475B2BDB-057B-4048-B3E6-C241E2A92E8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8D2CD38-DDB8-6543-BB04-3861704F1A6F}"/>
              </a:ext>
            </a:extLst>
          </p:cNvPr>
          <p:cNvSpPr>
            <a:spLocks noGrp="1"/>
          </p:cNvSpPr>
          <p:nvPr>
            <p:ph type="sldNum" sz="quarter" idx="12"/>
          </p:nvPr>
        </p:nvSpPr>
        <p:spPr/>
        <p:txBody>
          <a:bodyPr/>
          <a:lstStyle/>
          <a:p>
            <a:fld id="{2D6A477C-9EDA-694B-B145-9F573A79D8F7}" type="slidenum">
              <a:rPr lang="nl-NL" smtClean="0"/>
              <a:t>‹nr.›</a:t>
            </a:fld>
            <a:endParaRPr lang="nl-NL"/>
          </a:p>
        </p:txBody>
      </p:sp>
    </p:spTree>
    <p:extLst>
      <p:ext uri="{BB962C8B-B14F-4D97-AF65-F5344CB8AC3E}">
        <p14:creationId xmlns:p14="http://schemas.microsoft.com/office/powerpoint/2010/main" val="572246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D6E737-24CA-E74C-90BC-743AE3FDC43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F310C4B-B907-A744-B431-B7CE9C28B0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5712147-C9FE-FB4C-AFD8-FB72252285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DFFFA86-CCA9-0D40-B36F-B2AE55DF2598}"/>
              </a:ext>
            </a:extLst>
          </p:cNvPr>
          <p:cNvSpPr>
            <a:spLocks noGrp="1"/>
          </p:cNvSpPr>
          <p:nvPr>
            <p:ph type="dt" sz="half" idx="10"/>
          </p:nvPr>
        </p:nvSpPr>
        <p:spPr/>
        <p:txBody>
          <a:bodyPr/>
          <a:lstStyle/>
          <a:p>
            <a:fld id="{34310255-9CB2-ED4F-8198-C1465C75A630}" type="datetimeFigureOut">
              <a:rPr lang="nl-NL" smtClean="0"/>
              <a:t>29-09-2022</a:t>
            </a:fld>
            <a:endParaRPr lang="nl-NL"/>
          </a:p>
        </p:txBody>
      </p:sp>
      <p:sp>
        <p:nvSpPr>
          <p:cNvPr id="6" name="Tijdelijke aanduiding voor voettekst 5">
            <a:extLst>
              <a:ext uri="{FF2B5EF4-FFF2-40B4-BE49-F238E27FC236}">
                <a16:creationId xmlns:a16="http://schemas.microsoft.com/office/drawing/2014/main" id="{A30F9954-558B-CD48-A22B-9233715CA68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7688292-5A00-394C-A272-F10B6E8A4D64}"/>
              </a:ext>
            </a:extLst>
          </p:cNvPr>
          <p:cNvSpPr>
            <a:spLocks noGrp="1"/>
          </p:cNvSpPr>
          <p:nvPr>
            <p:ph type="sldNum" sz="quarter" idx="12"/>
          </p:nvPr>
        </p:nvSpPr>
        <p:spPr/>
        <p:txBody>
          <a:bodyPr/>
          <a:lstStyle/>
          <a:p>
            <a:fld id="{2D6A477C-9EDA-694B-B145-9F573A79D8F7}" type="slidenum">
              <a:rPr lang="nl-NL" smtClean="0"/>
              <a:t>‹nr.›</a:t>
            </a:fld>
            <a:endParaRPr lang="nl-NL"/>
          </a:p>
        </p:txBody>
      </p:sp>
    </p:spTree>
    <p:extLst>
      <p:ext uri="{BB962C8B-B14F-4D97-AF65-F5344CB8AC3E}">
        <p14:creationId xmlns:p14="http://schemas.microsoft.com/office/powerpoint/2010/main" val="3790649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C19745-802D-724C-B534-2ABE7B65881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E32AF55-6611-404A-9AF6-911E288FA8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C3F368A-2A6C-5C49-93EF-A4A1D04D2F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EC59CC7-596E-154E-9BAD-F759725BA84A}"/>
              </a:ext>
            </a:extLst>
          </p:cNvPr>
          <p:cNvSpPr>
            <a:spLocks noGrp="1"/>
          </p:cNvSpPr>
          <p:nvPr>
            <p:ph type="dt" sz="half" idx="10"/>
          </p:nvPr>
        </p:nvSpPr>
        <p:spPr/>
        <p:txBody>
          <a:bodyPr/>
          <a:lstStyle/>
          <a:p>
            <a:fld id="{34310255-9CB2-ED4F-8198-C1465C75A630}" type="datetimeFigureOut">
              <a:rPr lang="nl-NL" smtClean="0"/>
              <a:t>29-09-2022</a:t>
            </a:fld>
            <a:endParaRPr lang="nl-NL"/>
          </a:p>
        </p:txBody>
      </p:sp>
      <p:sp>
        <p:nvSpPr>
          <p:cNvPr id="6" name="Tijdelijke aanduiding voor voettekst 5">
            <a:extLst>
              <a:ext uri="{FF2B5EF4-FFF2-40B4-BE49-F238E27FC236}">
                <a16:creationId xmlns:a16="http://schemas.microsoft.com/office/drawing/2014/main" id="{48243DCD-23B1-5143-8C95-344203974A7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388B1F1-6DBF-984F-B123-2D8A844F7060}"/>
              </a:ext>
            </a:extLst>
          </p:cNvPr>
          <p:cNvSpPr>
            <a:spLocks noGrp="1"/>
          </p:cNvSpPr>
          <p:nvPr>
            <p:ph type="sldNum" sz="quarter" idx="12"/>
          </p:nvPr>
        </p:nvSpPr>
        <p:spPr/>
        <p:txBody>
          <a:bodyPr/>
          <a:lstStyle/>
          <a:p>
            <a:fld id="{2D6A477C-9EDA-694B-B145-9F573A79D8F7}" type="slidenum">
              <a:rPr lang="nl-NL" smtClean="0"/>
              <a:t>‹nr.›</a:t>
            </a:fld>
            <a:endParaRPr lang="nl-NL"/>
          </a:p>
        </p:txBody>
      </p:sp>
    </p:spTree>
    <p:extLst>
      <p:ext uri="{BB962C8B-B14F-4D97-AF65-F5344CB8AC3E}">
        <p14:creationId xmlns:p14="http://schemas.microsoft.com/office/powerpoint/2010/main" val="2385267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B464E7-2B79-AF49-B794-90D6892B50B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B7BEE03-9C52-CA4F-907C-F20F6DB7AD5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EA9055B-89CF-0841-BC4D-C0D66CD36306}"/>
              </a:ext>
            </a:extLst>
          </p:cNvPr>
          <p:cNvSpPr>
            <a:spLocks noGrp="1"/>
          </p:cNvSpPr>
          <p:nvPr>
            <p:ph type="dt" sz="half" idx="10"/>
          </p:nvPr>
        </p:nvSpPr>
        <p:spPr/>
        <p:txBody>
          <a:bodyPr/>
          <a:lstStyle/>
          <a:p>
            <a:fld id="{34310255-9CB2-ED4F-8198-C1465C75A630}" type="datetimeFigureOut">
              <a:rPr lang="nl-NL" smtClean="0"/>
              <a:t>29-09-2022</a:t>
            </a:fld>
            <a:endParaRPr lang="nl-NL"/>
          </a:p>
        </p:txBody>
      </p:sp>
      <p:sp>
        <p:nvSpPr>
          <p:cNvPr id="5" name="Tijdelijke aanduiding voor voettekst 4">
            <a:extLst>
              <a:ext uri="{FF2B5EF4-FFF2-40B4-BE49-F238E27FC236}">
                <a16:creationId xmlns:a16="http://schemas.microsoft.com/office/drawing/2014/main" id="{096C8173-9189-3845-B6BF-0641C2A4BD9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40CD286-0071-884D-91BF-9D477A795BA9}"/>
              </a:ext>
            </a:extLst>
          </p:cNvPr>
          <p:cNvSpPr>
            <a:spLocks noGrp="1"/>
          </p:cNvSpPr>
          <p:nvPr>
            <p:ph type="sldNum" sz="quarter" idx="12"/>
          </p:nvPr>
        </p:nvSpPr>
        <p:spPr/>
        <p:txBody>
          <a:bodyPr/>
          <a:lstStyle/>
          <a:p>
            <a:fld id="{2D6A477C-9EDA-694B-B145-9F573A79D8F7}" type="slidenum">
              <a:rPr lang="nl-NL" smtClean="0"/>
              <a:t>‹nr.›</a:t>
            </a:fld>
            <a:endParaRPr lang="nl-NL"/>
          </a:p>
        </p:txBody>
      </p:sp>
    </p:spTree>
    <p:extLst>
      <p:ext uri="{BB962C8B-B14F-4D97-AF65-F5344CB8AC3E}">
        <p14:creationId xmlns:p14="http://schemas.microsoft.com/office/powerpoint/2010/main" val="4202291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E685802-3456-8B46-A39C-4D2FE9D4A98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EBF4E46-53A9-CD49-96FA-2E3710F08915}"/>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8EBA20A-0206-9E42-8843-9182EF922333}"/>
              </a:ext>
            </a:extLst>
          </p:cNvPr>
          <p:cNvSpPr>
            <a:spLocks noGrp="1"/>
          </p:cNvSpPr>
          <p:nvPr>
            <p:ph type="dt" sz="half" idx="10"/>
          </p:nvPr>
        </p:nvSpPr>
        <p:spPr/>
        <p:txBody>
          <a:bodyPr/>
          <a:lstStyle/>
          <a:p>
            <a:fld id="{34310255-9CB2-ED4F-8198-C1465C75A630}" type="datetimeFigureOut">
              <a:rPr lang="nl-NL" smtClean="0"/>
              <a:t>29-09-2022</a:t>
            </a:fld>
            <a:endParaRPr lang="nl-NL"/>
          </a:p>
        </p:txBody>
      </p:sp>
      <p:sp>
        <p:nvSpPr>
          <p:cNvPr id="5" name="Tijdelijke aanduiding voor voettekst 4">
            <a:extLst>
              <a:ext uri="{FF2B5EF4-FFF2-40B4-BE49-F238E27FC236}">
                <a16:creationId xmlns:a16="http://schemas.microsoft.com/office/drawing/2014/main" id="{8FC02B55-893C-F745-BFA2-A874E0CF72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7024E49-90F1-444D-BD86-A0FE1F4BEA1E}"/>
              </a:ext>
            </a:extLst>
          </p:cNvPr>
          <p:cNvSpPr>
            <a:spLocks noGrp="1"/>
          </p:cNvSpPr>
          <p:nvPr>
            <p:ph type="sldNum" sz="quarter" idx="12"/>
          </p:nvPr>
        </p:nvSpPr>
        <p:spPr/>
        <p:txBody>
          <a:bodyPr/>
          <a:lstStyle/>
          <a:p>
            <a:fld id="{2D6A477C-9EDA-694B-B145-9F573A79D8F7}" type="slidenum">
              <a:rPr lang="nl-NL" smtClean="0"/>
              <a:t>‹nr.›</a:t>
            </a:fld>
            <a:endParaRPr lang="nl-NL"/>
          </a:p>
        </p:txBody>
      </p:sp>
    </p:spTree>
    <p:extLst>
      <p:ext uri="{BB962C8B-B14F-4D97-AF65-F5344CB8AC3E}">
        <p14:creationId xmlns:p14="http://schemas.microsoft.com/office/powerpoint/2010/main" val="1006259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ee kolomm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0000" y="2350800"/>
            <a:ext cx="5003800" cy="3456031"/>
          </a:xfrm>
        </p:spPr>
        <p:txBody>
          <a:bodyPr/>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2000" y="2350800"/>
            <a:ext cx="5011200" cy="3456031"/>
          </a:xfrm>
        </p:spPr>
        <p:txBody>
          <a:bodyPr/>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dianummer 10">
            <a:extLst>
              <a:ext uri="{FF2B5EF4-FFF2-40B4-BE49-F238E27FC236}">
                <a16:creationId xmlns:a16="http://schemas.microsoft.com/office/drawing/2014/main" id="{260C6DF3-2547-4188-B44C-E1C924D734C5}"/>
              </a:ext>
            </a:extLst>
          </p:cNvPr>
          <p:cNvSpPr>
            <a:spLocks noGrp="1"/>
          </p:cNvSpPr>
          <p:nvPr>
            <p:ph type="sldNum" sz="quarter" idx="10"/>
          </p:nvPr>
        </p:nvSpPr>
        <p:spPr/>
        <p:txBody>
          <a:bodyPr/>
          <a:lstStyle/>
          <a:p>
            <a:fld id="{6C93B359-CF0D-4389-949E-16A33FCBB3EC}" type="slidenum">
              <a:rPr lang="nl-NL" smtClean="0"/>
              <a:t>‹nr.›</a:t>
            </a:fld>
            <a:endParaRPr lang="nl-NL" dirty="0"/>
          </a:p>
        </p:txBody>
      </p:sp>
      <p:sp>
        <p:nvSpPr>
          <p:cNvPr id="12" name="Titel 11">
            <a:extLst>
              <a:ext uri="{FF2B5EF4-FFF2-40B4-BE49-F238E27FC236}">
                <a16:creationId xmlns:a16="http://schemas.microsoft.com/office/drawing/2014/main" id="{B1CF7121-85E0-45D3-B910-BCF8E25FEC5F}"/>
              </a:ext>
            </a:extLst>
          </p:cNvPr>
          <p:cNvSpPr>
            <a:spLocks noGrp="1"/>
          </p:cNvSpPr>
          <p:nvPr>
            <p:ph type="title" hasCustomPrompt="1"/>
          </p:nvPr>
        </p:nvSpPr>
        <p:spPr/>
        <p:txBody>
          <a:bodyPr/>
          <a:lstStyle>
            <a:lvl1pPr>
              <a:defRPr/>
            </a:lvl1pPr>
          </a:lstStyle>
          <a:p>
            <a:r>
              <a:rPr lang="nl-NL" dirty="0"/>
              <a:t>Klik om een titel in te voegen</a:t>
            </a:r>
          </a:p>
        </p:txBody>
      </p:sp>
      <p:sp>
        <p:nvSpPr>
          <p:cNvPr id="7" name="Vertrouwelijkheidsniveau">
            <a:extLst>
              <a:ext uri="{FF2B5EF4-FFF2-40B4-BE49-F238E27FC236}">
                <a16:creationId xmlns:a16="http://schemas.microsoft.com/office/drawing/2014/main" id="{586F6679-6FBE-FD4B-A34D-2BADA00A701B}"/>
              </a:ext>
            </a:extLst>
          </p:cNvPr>
          <p:cNvSpPr>
            <a:spLocks noGrp="1"/>
          </p:cNvSpPr>
          <p:nvPr>
            <p:ph type="body" sz="quarter" idx="26" hasCustomPrompt="1"/>
          </p:nvPr>
        </p:nvSpPr>
        <p:spPr>
          <a:xfrm>
            <a:off x="6607014" y="6528572"/>
            <a:ext cx="4262437" cy="183600"/>
          </a:xfrm>
        </p:spPr>
        <p:txBody>
          <a:bodyPr anchor="b" anchorCtr="0">
            <a:noAutofit/>
          </a:bodyPr>
          <a:lstStyle>
            <a:lvl1pPr marL="0" indent="0" algn="r">
              <a:buNone/>
              <a:defRPr sz="900" cap="all" baseline="0">
                <a:solidFill>
                  <a:schemeClr val="tx1"/>
                </a:solidFill>
              </a:defRPr>
            </a:lvl1pPr>
          </a:lstStyle>
          <a:p>
            <a:pPr lvl="0"/>
            <a:r>
              <a:rPr lang="nl-NL" dirty="0"/>
              <a:t>[vertrouwelijkheidsniveau]</a:t>
            </a:r>
          </a:p>
        </p:txBody>
      </p:sp>
      <p:pic>
        <p:nvPicPr>
          <p:cNvPr id="8" name="Afbeelding 7">
            <a:extLst>
              <a:ext uri="{FF2B5EF4-FFF2-40B4-BE49-F238E27FC236}">
                <a16:creationId xmlns:a16="http://schemas.microsoft.com/office/drawing/2014/main" id="{BDEDF994-6811-3B48-9DEE-7F062ED2901B}"/>
              </a:ext>
            </a:extLst>
          </p:cNvPr>
          <p:cNvPicPr>
            <a:picLocks noChangeAspect="1"/>
          </p:cNvPicPr>
          <p:nvPr userDrawn="1"/>
        </p:nvPicPr>
        <p:blipFill>
          <a:blip r:embed="rId2"/>
          <a:stretch>
            <a:fillRect/>
          </a:stretch>
        </p:blipFill>
        <p:spPr>
          <a:xfrm>
            <a:off x="623970" y="5965519"/>
            <a:ext cx="1324730" cy="764268"/>
          </a:xfrm>
          <a:prstGeom prst="rect">
            <a:avLst/>
          </a:prstGeom>
        </p:spPr>
      </p:pic>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21421F68-1BEF-403F-B0C5-AAC49C6A0963}"/>
              </a:ext>
            </a:extLst>
          </p:cNvPr>
          <p:cNvSpPr>
            <a:spLocks noGrp="1"/>
          </p:cNvSpPr>
          <p:nvPr>
            <p:ph sz="quarter" idx="13" hasCustomPrompt="1"/>
          </p:nvPr>
        </p:nvSpPr>
        <p:spPr>
          <a:xfrm>
            <a:off x="630000" y="2350800"/>
            <a:ext cx="10922400" cy="3096523"/>
          </a:xfrm>
        </p:spPr>
        <p:txBody>
          <a:bodyPr/>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ianummer 8">
            <a:extLst>
              <a:ext uri="{FF2B5EF4-FFF2-40B4-BE49-F238E27FC236}">
                <a16:creationId xmlns:a16="http://schemas.microsoft.com/office/drawing/2014/main" id="{7E8395B0-5BEF-4071-A7D0-AC6F71F06647}"/>
              </a:ext>
            </a:extLst>
          </p:cNvPr>
          <p:cNvSpPr>
            <a:spLocks noGrp="1"/>
          </p:cNvSpPr>
          <p:nvPr>
            <p:ph type="sldNum" sz="quarter" idx="14"/>
          </p:nvPr>
        </p:nvSpPr>
        <p:spPr/>
        <p:txBody>
          <a:bodyPr/>
          <a:lstStyle/>
          <a:p>
            <a:fld id="{6C93B359-CF0D-4389-949E-16A33FCBB3EC}" type="slidenum">
              <a:rPr lang="nl-NL" smtClean="0"/>
              <a:t>‹nr.›</a:t>
            </a:fld>
            <a:endParaRPr lang="nl-NL" dirty="0"/>
          </a:p>
        </p:txBody>
      </p:sp>
      <p:sp>
        <p:nvSpPr>
          <p:cNvPr id="10" name="Vertrouwelijkheidsniveau">
            <a:extLst>
              <a:ext uri="{FF2B5EF4-FFF2-40B4-BE49-F238E27FC236}">
                <a16:creationId xmlns:a16="http://schemas.microsoft.com/office/drawing/2014/main" id="{81E8D0CB-07CC-4FF4-B9A2-3BEAACD9AE9B}"/>
              </a:ext>
            </a:extLst>
          </p:cNvPr>
          <p:cNvSpPr>
            <a:spLocks noGrp="1"/>
          </p:cNvSpPr>
          <p:nvPr>
            <p:ph type="body" sz="quarter" idx="26" hasCustomPrompt="1"/>
          </p:nvPr>
        </p:nvSpPr>
        <p:spPr>
          <a:xfrm>
            <a:off x="6607014" y="6528572"/>
            <a:ext cx="4262437" cy="183600"/>
          </a:xfrm>
        </p:spPr>
        <p:txBody>
          <a:bodyPr anchor="b" anchorCtr="0">
            <a:noAutofit/>
          </a:bodyPr>
          <a:lstStyle>
            <a:lvl1pPr marL="0" indent="0" algn="r">
              <a:buNone/>
              <a:defRPr sz="900" cap="all" baseline="0">
                <a:solidFill>
                  <a:schemeClr val="tx1"/>
                </a:solidFill>
              </a:defRPr>
            </a:lvl1pPr>
          </a:lstStyle>
          <a:p>
            <a:pPr lvl="0"/>
            <a:r>
              <a:rPr lang="nl-NL" dirty="0"/>
              <a:t>[vertrouwelijkheidsniveau]</a:t>
            </a:r>
          </a:p>
        </p:txBody>
      </p:sp>
      <p:sp>
        <p:nvSpPr>
          <p:cNvPr id="12" name="Titel 11">
            <a:extLst>
              <a:ext uri="{FF2B5EF4-FFF2-40B4-BE49-F238E27FC236}">
                <a16:creationId xmlns:a16="http://schemas.microsoft.com/office/drawing/2014/main" id="{4AE61CC0-169D-4A88-BF15-A47DE22E868B}"/>
              </a:ext>
            </a:extLst>
          </p:cNvPr>
          <p:cNvSpPr>
            <a:spLocks noGrp="1"/>
          </p:cNvSpPr>
          <p:nvPr>
            <p:ph type="title" hasCustomPrompt="1"/>
          </p:nvPr>
        </p:nvSpPr>
        <p:spPr/>
        <p:txBody>
          <a:bodyPr/>
          <a:lstStyle>
            <a:lvl1pPr>
              <a:defRPr/>
            </a:lvl1pPr>
          </a:lstStyle>
          <a:p>
            <a:r>
              <a:rPr lang="nl-NL" dirty="0"/>
              <a:t>Klik om een titel in te voegen</a:t>
            </a:r>
          </a:p>
        </p:txBody>
      </p:sp>
      <p:pic>
        <p:nvPicPr>
          <p:cNvPr id="6" name="Afbeelding 5">
            <a:extLst>
              <a:ext uri="{FF2B5EF4-FFF2-40B4-BE49-F238E27FC236}">
                <a16:creationId xmlns:a16="http://schemas.microsoft.com/office/drawing/2014/main" id="{D39F6D53-2905-9342-8A67-68626761820C}"/>
              </a:ext>
            </a:extLst>
          </p:cNvPr>
          <p:cNvPicPr>
            <a:picLocks noChangeAspect="1"/>
          </p:cNvPicPr>
          <p:nvPr userDrawn="1"/>
        </p:nvPicPr>
        <p:blipFill>
          <a:blip r:embed="rId2"/>
          <a:stretch>
            <a:fillRect/>
          </a:stretch>
        </p:blipFill>
        <p:spPr>
          <a:xfrm>
            <a:off x="623970" y="5965519"/>
            <a:ext cx="1324730" cy="764268"/>
          </a:xfrm>
          <a:prstGeom prst="rect">
            <a:avLst/>
          </a:prstGeom>
        </p:spPr>
      </p:pic>
    </p:spTree>
    <p:extLst>
      <p:ext uri="{BB962C8B-B14F-4D97-AF65-F5344CB8AC3E}">
        <p14:creationId xmlns:p14="http://schemas.microsoft.com/office/powerpoint/2010/main" val="1469717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ee kolommen">
    <p:spTree>
      <p:nvGrpSpPr>
        <p:cNvPr id="1" name=""/>
        <p:cNvGrpSpPr/>
        <p:nvPr/>
      </p:nvGrpSpPr>
      <p:grpSpPr>
        <a:xfrm>
          <a:off x="0" y="0"/>
          <a:ext cx="0" cy="0"/>
          <a:chOff x="0" y="0"/>
          <a:chExt cx="0" cy="0"/>
        </a:xfrm>
      </p:grpSpPr>
      <p:sp>
        <p:nvSpPr>
          <p:cNvPr id="4" name="Tijdelijke aanduiding voor inhoud 3"/>
          <p:cNvSpPr>
            <a:spLocks noGrp="1"/>
          </p:cNvSpPr>
          <p:nvPr>
            <p:ph sz="half" idx="2" hasCustomPrompt="1"/>
          </p:nvPr>
        </p:nvSpPr>
        <p:spPr>
          <a:xfrm>
            <a:off x="6552000" y="1383550"/>
            <a:ext cx="5011200" cy="4306669"/>
          </a:xfrm>
        </p:spPr>
        <p:txBody>
          <a:bodyPr/>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dianummer 10">
            <a:extLst>
              <a:ext uri="{FF2B5EF4-FFF2-40B4-BE49-F238E27FC236}">
                <a16:creationId xmlns:a16="http://schemas.microsoft.com/office/drawing/2014/main" id="{260C6DF3-2547-4188-B44C-E1C924D734C5}"/>
              </a:ext>
            </a:extLst>
          </p:cNvPr>
          <p:cNvSpPr>
            <a:spLocks noGrp="1"/>
          </p:cNvSpPr>
          <p:nvPr>
            <p:ph type="sldNum" sz="quarter" idx="10"/>
          </p:nvPr>
        </p:nvSpPr>
        <p:spPr/>
        <p:txBody>
          <a:bodyPr/>
          <a:lstStyle/>
          <a:p>
            <a:fld id="{6C93B359-CF0D-4389-949E-16A33FCBB3EC}" type="slidenum">
              <a:rPr lang="nl-NL" smtClean="0"/>
              <a:t>‹nr.›</a:t>
            </a:fld>
            <a:endParaRPr lang="nl-NL" dirty="0"/>
          </a:p>
        </p:txBody>
      </p:sp>
      <p:sp>
        <p:nvSpPr>
          <p:cNvPr id="7" name="Vertrouwelijkheidsniveau">
            <a:extLst>
              <a:ext uri="{FF2B5EF4-FFF2-40B4-BE49-F238E27FC236}">
                <a16:creationId xmlns:a16="http://schemas.microsoft.com/office/drawing/2014/main" id="{586F6679-6FBE-FD4B-A34D-2BADA00A701B}"/>
              </a:ext>
            </a:extLst>
          </p:cNvPr>
          <p:cNvSpPr>
            <a:spLocks noGrp="1"/>
          </p:cNvSpPr>
          <p:nvPr>
            <p:ph type="body" sz="quarter" idx="26" hasCustomPrompt="1"/>
          </p:nvPr>
        </p:nvSpPr>
        <p:spPr>
          <a:xfrm>
            <a:off x="6607014" y="6528572"/>
            <a:ext cx="4262437" cy="183600"/>
          </a:xfrm>
        </p:spPr>
        <p:txBody>
          <a:bodyPr anchor="b" anchorCtr="0">
            <a:noAutofit/>
          </a:bodyPr>
          <a:lstStyle>
            <a:lvl1pPr marL="0" indent="0" algn="r">
              <a:buNone/>
              <a:defRPr sz="900" cap="all" baseline="0">
                <a:solidFill>
                  <a:schemeClr val="tx1"/>
                </a:solidFill>
              </a:defRPr>
            </a:lvl1pPr>
          </a:lstStyle>
          <a:p>
            <a:pPr lvl="0"/>
            <a:r>
              <a:rPr lang="nl-NL" dirty="0"/>
              <a:t>[vertrouwelijkheidsniveau]</a:t>
            </a:r>
          </a:p>
        </p:txBody>
      </p:sp>
      <p:sp>
        <p:nvSpPr>
          <p:cNvPr id="9" name="Rechthoek 8">
            <a:extLst>
              <a:ext uri="{FF2B5EF4-FFF2-40B4-BE49-F238E27FC236}">
                <a16:creationId xmlns:a16="http://schemas.microsoft.com/office/drawing/2014/main" id="{8450FE4E-5FBC-2B43-95E1-DAC6BC70004D}"/>
              </a:ext>
            </a:extLst>
          </p:cNvPr>
          <p:cNvSpPr/>
          <p:nvPr userDrawn="1"/>
        </p:nvSpPr>
        <p:spPr>
          <a:xfrm>
            <a:off x="622800" y="1172232"/>
            <a:ext cx="5011200" cy="475866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85372D7B-4C02-5442-BE40-D5869D77D0C7}"/>
              </a:ext>
            </a:extLst>
          </p:cNvPr>
          <p:cNvPicPr>
            <a:picLocks noChangeAspect="1"/>
          </p:cNvPicPr>
          <p:nvPr userDrawn="1"/>
        </p:nvPicPr>
        <p:blipFill>
          <a:blip r:embed="rId2"/>
          <a:stretch>
            <a:fillRect/>
          </a:stretch>
        </p:blipFill>
        <p:spPr>
          <a:xfrm>
            <a:off x="910383" y="4925950"/>
            <a:ext cx="1324730" cy="764268"/>
          </a:xfrm>
          <a:prstGeom prst="rect">
            <a:avLst/>
          </a:prstGeom>
        </p:spPr>
      </p:pic>
      <p:sp>
        <p:nvSpPr>
          <p:cNvPr id="13" name="Tijdelijke aanduiding voor tekst 11">
            <a:extLst>
              <a:ext uri="{FF2B5EF4-FFF2-40B4-BE49-F238E27FC236}">
                <a16:creationId xmlns:a16="http://schemas.microsoft.com/office/drawing/2014/main" id="{2CBF3C00-904C-6E42-BBE2-0B0B21F41617}"/>
              </a:ext>
            </a:extLst>
          </p:cNvPr>
          <p:cNvSpPr>
            <a:spLocks noGrp="1"/>
          </p:cNvSpPr>
          <p:nvPr>
            <p:ph type="body" sz="quarter" idx="13" hasCustomPrompt="1"/>
          </p:nvPr>
        </p:nvSpPr>
        <p:spPr>
          <a:xfrm>
            <a:off x="910383" y="2452399"/>
            <a:ext cx="4516750" cy="1952852"/>
          </a:xfrm>
        </p:spPr>
        <p:txBody>
          <a:bodyPr/>
          <a:lstStyle>
            <a:lvl1pPr marL="316800" indent="-316800">
              <a:buClr>
                <a:schemeClr val="tx1"/>
              </a:buClr>
              <a:buFont typeface="Arial" panose="020B0604020202020204" pitchFamily="34" charset="0"/>
              <a:buChar char="•"/>
              <a:defRPr>
                <a:solidFill>
                  <a:schemeClr val="tx1"/>
                </a:solidFill>
              </a:defRPr>
            </a:lvl1pPr>
            <a:lvl2pPr marL="630000" indent="-316800">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a:t>
            </a:r>
            <a:r>
              <a:rPr lang="nl-NL" dirty="0" err="1"/>
              <a:t>nivau</a:t>
            </a:r>
            <a:endParaRPr lang="nl-NL" dirty="0"/>
          </a:p>
        </p:txBody>
      </p:sp>
      <p:sp>
        <p:nvSpPr>
          <p:cNvPr id="14" name="Titel 3">
            <a:extLst>
              <a:ext uri="{FF2B5EF4-FFF2-40B4-BE49-F238E27FC236}">
                <a16:creationId xmlns:a16="http://schemas.microsoft.com/office/drawing/2014/main" id="{7B1C8C3A-DEED-6E4A-89E4-1551F31D1E86}"/>
              </a:ext>
            </a:extLst>
          </p:cNvPr>
          <p:cNvSpPr>
            <a:spLocks noGrp="1"/>
          </p:cNvSpPr>
          <p:nvPr>
            <p:ph type="title" hasCustomPrompt="1"/>
          </p:nvPr>
        </p:nvSpPr>
        <p:spPr>
          <a:xfrm>
            <a:off x="910382" y="1383550"/>
            <a:ext cx="4516751" cy="1069200"/>
          </a:xfrm>
        </p:spPr>
        <p:txBody>
          <a:bodyPr/>
          <a:lstStyle>
            <a:lvl1pPr>
              <a:defRPr>
                <a:solidFill>
                  <a:schemeClr val="tx1"/>
                </a:solidFill>
              </a:defRPr>
            </a:lvl1pPr>
          </a:lstStyle>
          <a:p>
            <a:r>
              <a:rPr lang="nl-NL" dirty="0"/>
              <a:t>Klik om een titel in te voegen</a:t>
            </a:r>
          </a:p>
        </p:txBody>
      </p:sp>
      <p:sp>
        <p:nvSpPr>
          <p:cNvPr id="15" name="Rechthoekige driehoek 14">
            <a:extLst>
              <a:ext uri="{FF2B5EF4-FFF2-40B4-BE49-F238E27FC236}">
                <a16:creationId xmlns:a16="http://schemas.microsoft.com/office/drawing/2014/main" id="{330BEE88-9C4B-AC4C-B82E-F86F6666D596}"/>
              </a:ext>
            </a:extLst>
          </p:cNvPr>
          <p:cNvSpPr/>
          <p:nvPr userDrawn="1"/>
        </p:nvSpPr>
        <p:spPr>
          <a:xfrm rot="10800000" flipH="1">
            <a:off x="622800" y="5836688"/>
            <a:ext cx="824669" cy="759923"/>
          </a:xfrm>
          <a:prstGeom prst="rtTriangl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dirty="0">
              <a:solidFill>
                <a:sysClr val="windowText" lastClr="000000"/>
              </a:solidFill>
            </a:endParaRPr>
          </a:p>
        </p:txBody>
      </p:sp>
    </p:spTree>
    <p:extLst>
      <p:ext uri="{BB962C8B-B14F-4D97-AF65-F5344CB8AC3E}">
        <p14:creationId xmlns:p14="http://schemas.microsoft.com/office/powerpoint/2010/main" val="164790483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51736B7C-78EB-0245-A506-176B8F957118}"/>
              </a:ext>
            </a:extLst>
          </p:cNvPr>
          <p:cNvSpPr/>
          <p:nvPr userDrawn="1"/>
        </p:nvSpPr>
        <p:spPr>
          <a:xfrm>
            <a:off x="622800" y="1172232"/>
            <a:ext cx="10933200" cy="475866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9" name="Tijdelijke aanduiding voor dianummer 8">
            <a:extLst>
              <a:ext uri="{FF2B5EF4-FFF2-40B4-BE49-F238E27FC236}">
                <a16:creationId xmlns:a16="http://schemas.microsoft.com/office/drawing/2014/main" id="{7E8395B0-5BEF-4071-A7D0-AC6F71F06647}"/>
              </a:ext>
            </a:extLst>
          </p:cNvPr>
          <p:cNvSpPr>
            <a:spLocks noGrp="1"/>
          </p:cNvSpPr>
          <p:nvPr>
            <p:ph type="sldNum" sz="quarter" idx="14"/>
          </p:nvPr>
        </p:nvSpPr>
        <p:spPr/>
        <p:txBody>
          <a:bodyPr/>
          <a:lstStyle/>
          <a:p>
            <a:fld id="{6C93B359-CF0D-4389-949E-16A33FCBB3EC}" type="slidenum">
              <a:rPr lang="nl-NL" smtClean="0"/>
              <a:t>‹nr.›</a:t>
            </a:fld>
            <a:endParaRPr lang="nl-NL" dirty="0"/>
          </a:p>
        </p:txBody>
      </p:sp>
      <p:sp>
        <p:nvSpPr>
          <p:cNvPr id="10" name="Vertrouwelijkheidsniveau">
            <a:extLst>
              <a:ext uri="{FF2B5EF4-FFF2-40B4-BE49-F238E27FC236}">
                <a16:creationId xmlns:a16="http://schemas.microsoft.com/office/drawing/2014/main" id="{81E8D0CB-07CC-4FF4-B9A2-3BEAACD9AE9B}"/>
              </a:ext>
            </a:extLst>
          </p:cNvPr>
          <p:cNvSpPr>
            <a:spLocks noGrp="1"/>
          </p:cNvSpPr>
          <p:nvPr>
            <p:ph type="body" sz="quarter" idx="26" hasCustomPrompt="1"/>
          </p:nvPr>
        </p:nvSpPr>
        <p:spPr>
          <a:xfrm>
            <a:off x="6607014" y="6528572"/>
            <a:ext cx="4262437" cy="183600"/>
          </a:xfrm>
        </p:spPr>
        <p:txBody>
          <a:bodyPr anchor="b" anchorCtr="0">
            <a:noAutofit/>
          </a:bodyPr>
          <a:lstStyle>
            <a:lvl1pPr marL="0" indent="0" algn="r">
              <a:buNone/>
              <a:defRPr sz="900" cap="all" baseline="0">
                <a:solidFill>
                  <a:schemeClr val="tx1"/>
                </a:solidFill>
              </a:defRPr>
            </a:lvl1pPr>
          </a:lstStyle>
          <a:p>
            <a:pPr lvl="0"/>
            <a:r>
              <a:rPr lang="nl-NL" dirty="0"/>
              <a:t>[vertrouwelijkheidsniveau]</a:t>
            </a:r>
          </a:p>
        </p:txBody>
      </p:sp>
      <p:sp>
        <p:nvSpPr>
          <p:cNvPr id="8" name="Rechthoekige driehoek 7">
            <a:extLst>
              <a:ext uri="{FF2B5EF4-FFF2-40B4-BE49-F238E27FC236}">
                <a16:creationId xmlns:a16="http://schemas.microsoft.com/office/drawing/2014/main" id="{A94A4012-2502-1847-81F1-F9CFE152F66D}"/>
              </a:ext>
            </a:extLst>
          </p:cNvPr>
          <p:cNvSpPr/>
          <p:nvPr userDrawn="1"/>
        </p:nvSpPr>
        <p:spPr>
          <a:xfrm rot="10800000" flipH="1">
            <a:off x="622800" y="5836688"/>
            <a:ext cx="824669" cy="759923"/>
          </a:xfrm>
          <a:prstGeom prst="rtTriangl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dirty="0">
              <a:solidFill>
                <a:sysClr val="windowText" lastClr="000000"/>
              </a:solidFill>
            </a:endParaRPr>
          </a:p>
        </p:txBody>
      </p:sp>
      <p:pic>
        <p:nvPicPr>
          <p:cNvPr id="13" name="Afbeelding 12">
            <a:extLst>
              <a:ext uri="{FF2B5EF4-FFF2-40B4-BE49-F238E27FC236}">
                <a16:creationId xmlns:a16="http://schemas.microsoft.com/office/drawing/2014/main" id="{33FD6F48-A91F-D942-A951-81E708E402F3}"/>
              </a:ext>
            </a:extLst>
          </p:cNvPr>
          <p:cNvPicPr>
            <a:picLocks noChangeAspect="1"/>
          </p:cNvPicPr>
          <p:nvPr userDrawn="1"/>
        </p:nvPicPr>
        <p:blipFill>
          <a:blip r:embed="rId2"/>
          <a:stretch>
            <a:fillRect/>
          </a:stretch>
        </p:blipFill>
        <p:spPr>
          <a:xfrm>
            <a:off x="910383" y="4925950"/>
            <a:ext cx="1324730" cy="764268"/>
          </a:xfrm>
          <a:prstGeom prst="rect">
            <a:avLst/>
          </a:prstGeom>
        </p:spPr>
      </p:pic>
      <p:sp>
        <p:nvSpPr>
          <p:cNvPr id="14" name="Tijdelijke aanduiding voor tekst 11">
            <a:extLst>
              <a:ext uri="{FF2B5EF4-FFF2-40B4-BE49-F238E27FC236}">
                <a16:creationId xmlns:a16="http://schemas.microsoft.com/office/drawing/2014/main" id="{165DE6DD-516B-2B45-9685-7A3F13C938E2}"/>
              </a:ext>
            </a:extLst>
          </p:cNvPr>
          <p:cNvSpPr>
            <a:spLocks noGrp="1"/>
          </p:cNvSpPr>
          <p:nvPr>
            <p:ph type="body" sz="quarter" idx="13" hasCustomPrompt="1"/>
          </p:nvPr>
        </p:nvSpPr>
        <p:spPr>
          <a:xfrm>
            <a:off x="910382" y="2452399"/>
            <a:ext cx="10371235" cy="1952852"/>
          </a:xfrm>
        </p:spPr>
        <p:txBody>
          <a:bodyPr/>
          <a:lstStyle>
            <a:lvl1pPr marL="316800" indent="-316800">
              <a:buClr>
                <a:schemeClr val="tx1"/>
              </a:buClr>
              <a:buFont typeface="Arial" panose="020B0604020202020204" pitchFamily="34" charset="0"/>
              <a:buChar char="•"/>
              <a:defRPr>
                <a:solidFill>
                  <a:schemeClr val="tx1"/>
                </a:solidFill>
              </a:defRPr>
            </a:lvl1pPr>
            <a:lvl2pPr marL="630000" indent="-316800">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5" name="Titel 3">
            <a:extLst>
              <a:ext uri="{FF2B5EF4-FFF2-40B4-BE49-F238E27FC236}">
                <a16:creationId xmlns:a16="http://schemas.microsoft.com/office/drawing/2014/main" id="{29D1531A-1622-6740-AB42-B1C560A7BF8E}"/>
              </a:ext>
            </a:extLst>
          </p:cNvPr>
          <p:cNvSpPr>
            <a:spLocks noGrp="1"/>
          </p:cNvSpPr>
          <p:nvPr>
            <p:ph type="title" hasCustomPrompt="1"/>
          </p:nvPr>
        </p:nvSpPr>
        <p:spPr>
          <a:xfrm>
            <a:off x="910382" y="1383550"/>
            <a:ext cx="10371235" cy="1069200"/>
          </a:xfrm>
        </p:spPr>
        <p:txBody>
          <a:bodyPr/>
          <a:lstStyle>
            <a:lvl1pPr>
              <a:defRPr>
                <a:solidFill>
                  <a:schemeClr val="tx1"/>
                </a:solidFill>
              </a:defRPr>
            </a:lvl1pPr>
          </a:lstStyle>
          <a:p>
            <a:r>
              <a:rPr lang="nl-NL" dirty="0"/>
              <a:t>Klik om een titel in te voegen</a:t>
            </a:r>
          </a:p>
        </p:txBody>
      </p:sp>
    </p:spTree>
    <p:extLst>
      <p:ext uri="{BB962C8B-B14F-4D97-AF65-F5344CB8AC3E}">
        <p14:creationId xmlns:p14="http://schemas.microsoft.com/office/powerpoint/2010/main" val="2113217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51736B7C-78EB-0245-A506-176B8F957118}"/>
              </a:ext>
            </a:extLst>
          </p:cNvPr>
          <p:cNvSpPr/>
          <p:nvPr userDrawn="1"/>
        </p:nvSpPr>
        <p:spPr>
          <a:xfrm>
            <a:off x="622800" y="1"/>
            <a:ext cx="10933200" cy="5930898"/>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9" name="Tijdelijke aanduiding voor dianummer 8">
            <a:extLst>
              <a:ext uri="{FF2B5EF4-FFF2-40B4-BE49-F238E27FC236}">
                <a16:creationId xmlns:a16="http://schemas.microsoft.com/office/drawing/2014/main" id="{7E8395B0-5BEF-4071-A7D0-AC6F71F06647}"/>
              </a:ext>
            </a:extLst>
          </p:cNvPr>
          <p:cNvSpPr>
            <a:spLocks noGrp="1"/>
          </p:cNvSpPr>
          <p:nvPr>
            <p:ph type="sldNum" sz="quarter" idx="14"/>
          </p:nvPr>
        </p:nvSpPr>
        <p:spPr/>
        <p:txBody>
          <a:bodyPr/>
          <a:lstStyle/>
          <a:p>
            <a:fld id="{6C93B359-CF0D-4389-949E-16A33FCBB3EC}" type="slidenum">
              <a:rPr lang="nl-NL" smtClean="0"/>
              <a:t>‹nr.›</a:t>
            </a:fld>
            <a:endParaRPr lang="nl-NL" dirty="0"/>
          </a:p>
        </p:txBody>
      </p:sp>
      <p:sp>
        <p:nvSpPr>
          <p:cNvPr id="10" name="Vertrouwelijkheidsniveau">
            <a:extLst>
              <a:ext uri="{FF2B5EF4-FFF2-40B4-BE49-F238E27FC236}">
                <a16:creationId xmlns:a16="http://schemas.microsoft.com/office/drawing/2014/main" id="{81E8D0CB-07CC-4FF4-B9A2-3BEAACD9AE9B}"/>
              </a:ext>
            </a:extLst>
          </p:cNvPr>
          <p:cNvSpPr>
            <a:spLocks noGrp="1"/>
          </p:cNvSpPr>
          <p:nvPr>
            <p:ph type="body" sz="quarter" idx="26" hasCustomPrompt="1"/>
          </p:nvPr>
        </p:nvSpPr>
        <p:spPr>
          <a:xfrm>
            <a:off x="6607014" y="6528572"/>
            <a:ext cx="4262437" cy="183600"/>
          </a:xfrm>
        </p:spPr>
        <p:txBody>
          <a:bodyPr anchor="b" anchorCtr="0">
            <a:noAutofit/>
          </a:bodyPr>
          <a:lstStyle>
            <a:lvl1pPr marL="0" indent="0" algn="r">
              <a:buNone/>
              <a:defRPr sz="900" cap="all" baseline="0">
                <a:solidFill>
                  <a:schemeClr val="tx1"/>
                </a:solidFill>
              </a:defRPr>
            </a:lvl1pPr>
          </a:lstStyle>
          <a:p>
            <a:pPr lvl="0"/>
            <a:r>
              <a:rPr lang="nl-NL" dirty="0"/>
              <a:t>[vertrouwelijkheidsniveau]</a:t>
            </a:r>
          </a:p>
        </p:txBody>
      </p:sp>
      <p:sp>
        <p:nvSpPr>
          <p:cNvPr id="8" name="Rechthoekige driehoek 7">
            <a:extLst>
              <a:ext uri="{FF2B5EF4-FFF2-40B4-BE49-F238E27FC236}">
                <a16:creationId xmlns:a16="http://schemas.microsoft.com/office/drawing/2014/main" id="{A94A4012-2502-1847-81F1-F9CFE152F66D}"/>
              </a:ext>
            </a:extLst>
          </p:cNvPr>
          <p:cNvSpPr/>
          <p:nvPr userDrawn="1"/>
        </p:nvSpPr>
        <p:spPr>
          <a:xfrm rot="10800000" flipH="1">
            <a:off x="622800" y="5836688"/>
            <a:ext cx="824669" cy="759923"/>
          </a:xfrm>
          <a:prstGeom prst="rtTriangl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dirty="0">
              <a:solidFill>
                <a:sysClr val="windowText" lastClr="000000"/>
              </a:solidFill>
            </a:endParaRPr>
          </a:p>
        </p:txBody>
      </p:sp>
      <p:pic>
        <p:nvPicPr>
          <p:cNvPr id="13" name="Afbeelding 12">
            <a:extLst>
              <a:ext uri="{FF2B5EF4-FFF2-40B4-BE49-F238E27FC236}">
                <a16:creationId xmlns:a16="http://schemas.microsoft.com/office/drawing/2014/main" id="{33FD6F48-A91F-D942-A951-81E708E402F3}"/>
              </a:ext>
            </a:extLst>
          </p:cNvPr>
          <p:cNvPicPr>
            <a:picLocks noChangeAspect="1"/>
          </p:cNvPicPr>
          <p:nvPr userDrawn="1"/>
        </p:nvPicPr>
        <p:blipFill>
          <a:blip r:embed="rId2"/>
          <a:stretch>
            <a:fillRect/>
          </a:stretch>
        </p:blipFill>
        <p:spPr>
          <a:xfrm>
            <a:off x="910383" y="4925950"/>
            <a:ext cx="1324730" cy="764268"/>
          </a:xfrm>
          <a:prstGeom prst="rect">
            <a:avLst/>
          </a:prstGeom>
        </p:spPr>
      </p:pic>
      <p:sp>
        <p:nvSpPr>
          <p:cNvPr id="14" name="Tijdelijke aanduiding voor tekst 11">
            <a:extLst>
              <a:ext uri="{FF2B5EF4-FFF2-40B4-BE49-F238E27FC236}">
                <a16:creationId xmlns:a16="http://schemas.microsoft.com/office/drawing/2014/main" id="{165DE6DD-516B-2B45-9685-7A3F13C938E2}"/>
              </a:ext>
            </a:extLst>
          </p:cNvPr>
          <p:cNvSpPr>
            <a:spLocks noGrp="1"/>
          </p:cNvSpPr>
          <p:nvPr>
            <p:ph type="body" sz="quarter" idx="13" hasCustomPrompt="1"/>
          </p:nvPr>
        </p:nvSpPr>
        <p:spPr>
          <a:xfrm>
            <a:off x="910382" y="2452399"/>
            <a:ext cx="10371235" cy="1952852"/>
          </a:xfrm>
        </p:spPr>
        <p:txBody>
          <a:bodyPr/>
          <a:lstStyle>
            <a:lvl1pPr marL="316800" indent="-316800">
              <a:buClr>
                <a:schemeClr val="tx1"/>
              </a:buClr>
              <a:buFont typeface="Arial" panose="020B0604020202020204" pitchFamily="34" charset="0"/>
              <a:buChar char="•"/>
              <a:defRPr>
                <a:solidFill>
                  <a:schemeClr val="tx1"/>
                </a:solidFill>
              </a:defRPr>
            </a:lvl1pPr>
            <a:lvl2pPr marL="630000" indent="-316800">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5" name="Titel 3">
            <a:extLst>
              <a:ext uri="{FF2B5EF4-FFF2-40B4-BE49-F238E27FC236}">
                <a16:creationId xmlns:a16="http://schemas.microsoft.com/office/drawing/2014/main" id="{29D1531A-1622-6740-AB42-B1C560A7BF8E}"/>
              </a:ext>
            </a:extLst>
          </p:cNvPr>
          <p:cNvSpPr>
            <a:spLocks noGrp="1"/>
          </p:cNvSpPr>
          <p:nvPr>
            <p:ph type="title" hasCustomPrompt="1"/>
          </p:nvPr>
        </p:nvSpPr>
        <p:spPr>
          <a:xfrm>
            <a:off x="910382" y="1383550"/>
            <a:ext cx="10371235" cy="1069200"/>
          </a:xfrm>
        </p:spPr>
        <p:txBody>
          <a:bodyPr/>
          <a:lstStyle>
            <a:lvl1pPr>
              <a:defRPr>
                <a:solidFill>
                  <a:schemeClr val="tx1"/>
                </a:solidFill>
              </a:defRPr>
            </a:lvl1pPr>
          </a:lstStyle>
          <a:p>
            <a:r>
              <a:rPr lang="nl-NL" dirty="0"/>
              <a:t>Klik om een titel in te voegen</a:t>
            </a:r>
          </a:p>
        </p:txBody>
      </p:sp>
      <p:pic>
        <p:nvPicPr>
          <p:cNvPr id="12" name="Afbeelding 11" descr="Afbeelding met bloem, vogel&#10;&#10;Automatisch gegenereerde beschrijving">
            <a:extLst>
              <a:ext uri="{FF2B5EF4-FFF2-40B4-BE49-F238E27FC236}">
                <a16:creationId xmlns:a16="http://schemas.microsoft.com/office/drawing/2014/main" id="{23D1F63E-FA78-5D42-8D49-C12BF6035D8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1378" r="75579"/>
          <a:stretch/>
        </p:blipFill>
        <p:spPr>
          <a:xfrm>
            <a:off x="5613175" y="-1"/>
            <a:ext cx="790800" cy="965199"/>
          </a:xfrm>
          <a:prstGeom prst="rect">
            <a:avLst/>
          </a:prstGeom>
        </p:spPr>
      </p:pic>
    </p:spTree>
    <p:extLst>
      <p:ext uri="{BB962C8B-B14F-4D97-AF65-F5344CB8AC3E}">
        <p14:creationId xmlns:p14="http://schemas.microsoft.com/office/powerpoint/2010/main" val="97598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act ">
    <p:bg>
      <p:bgPr>
        <a:solidFill>
          <a:schemeClr val="accent2"/>
        </a:solidFill>
        <a:effectLst/>
      </p:bgPr>
    </p:bg>
    <p:spTree>
      <p:nvGrpSpPr>
        <p:cNvPr id="1" name=""/>
        <p:cNvGrpSpPr/>
        <p:nvPr/>
      </p:nvGrpSpPr>
      <p:grpSpPr>
        <a:xfrm>
          <a:off x="0" y="0"/>
          <a:ext cx="0" cy="0"/>
          <a:chOff x="0" y="0"/>
          <a:chExt cx="0" cy="0"/>
        </a:xfrm>
      </p:grpSpPr>
      <p:sp>
        <p:nvSpPr>
          <p:cNvPr id="17" name="Vrije vorm: vorm 16">
            <a:extLst>
              <a:ext uri="{FF2B5EF4-FFF2-40B4-BE49-F238E27FC236}">
                <a16:creationId xmlns:a16="http://schemas.microsoft.com/office/drawing/2014/main" id="{CE883B12-7812-4AB5-9452-637027F74772}"/>
              </a:ext>
            </a:extLst>
          </p:cNvPr>
          <p:cNvSpPr/>
          <p:nvPr userDrawn="1"/>
        </p:nvSpPr>
        <p:spPr>
          <a:xfrm>
            <a:off x="0" y="0"/>
            <a:ext cx="12890500" cy="6858000"/>
          </a:xfrm>
          <a:custGeom>
            <a:avLst/>
            <a:gdLst>
              <a:gd name="connsiteX0" fmla="*/ 0 w 6096000"/>
              <a:gd name="connsiteY0" fmla="*/ 0 h 6858000"/>
              <a:gd name="connsiteX1" fmla="*/ 5360191 w 6096000"/>
              <a:gd name="connsiteY1" fmla="*/ 0 h 6858000"/>
              <a:gd name="connsiteX2" fmla="*/ 5850001 w 6096000"/>
              <a:gd name="connsiteY2" fmla="*/ 0 h 6858000"/>
              <a:gd name="connsiteX3" fmla="*/ 5862635 w 6096000"/>
              <a:gd name="connsiteY3" fmla="*/ 0 h 6858000"/>
              <a:gd name="connsiteX4" fmla="*/ 5862635 w 6096000"/>
              <a:gd name="connsiteY4" fmla="*/ 709612 h 6858000"/>
              <a:gd name="connsiteX5" fmla="*/ 6096000 w 6096000"/>
              <a:gd name="connsiteY5" fmla="*/ 709612 h 6858000"/>
              <a:gd name="connsiteX6" fmla="*/ 6096000 w 6096000"/>
              <a:gd name="connsiteY6" fmla="*/ 975600 h 6858000"/>
              <a:gd name="connsiteX7" fmla="*/ 6096000 w 6096000"/>
              <a:gd name="connsiteY7" fmla="*/ 1102518 h 6858000"/>
              <a:gd name="connsiteX8" fmla="*/ 6096000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5360191" y="0"/>
                </a:lnTo>
                <a:lnTo>
                  <a:pt x="5850001" y="0"/>
                </a:lnTo>
                <a:lnTo>
                  <a:pt x="5862635" y="0"/>
                </a:lnTo>
                <a:lnTo>
                  <a:pt x="5862635" y="709612"/>
                </a:lnTo>
                <a:lnTo>
                  <a:pt x="6096000" y="709612"/>
                </a:lnTo>
                <a:lnTo>
                  <a:pt x="6096000" y="975600"/>
                </a:lnTo>
                <a:lnTo>
                  <a:pt x="6096000" y="1102518"/>
                </a:lnTo>
                <a:lnTo>
                  <a:pt x="6096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nl-NL" dirty="0"/>
              <a:t>w</a:t>
            </a:r>
          </a:p>
        </p:txBody>
      </p:sp>
      <p:sp>
        <p:nvSpPr>
          <p:cNvPr id="14" name="Rechthoek 13">
            <a:extLst>
              <a:ext uri="{FF2B5EF4-FFF2-40B4-BE49-F238E27FC236}">
                <a16:creationId xmlns:a16="http://schemas.microsoft.com/office/drawing/2014/main" id="{94677F6D-0983-7F49-B387-4F6017F77846}"/>
              </a:ext>
            </a:extLst>
          </p:cNvPr>
          <p:cNvSpPr/>
          <p:nvPr userDrawn="1"/>
        </p:nvSpPr>
        <p:spPr>
          <a:xfrm>
            <a:off x="6474896" y="1782305"/>
            <a:ext cx="5081104" cy="427509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3" name="Titel 2">
            <a:extLst>
              <a:ext uri="{FF2B5EF4-FFF2-40B4-BE49-F238E27FC236}">
                <a16:creationId xmlns:a16="http://schemas.microsoft.com/office/drawing/2014/main" id="{D869C57F-4252-4209-A8BC-33FAC7ADB69A}"/>
              </a:ext>
            </a:extLst>
          </p:cNvPr>
          <p:cNvSpPr>
            <a:spLocks noGrp="1"/>
          </p:cNvSpPr>
          <p:nvPr>
            <p:ph type="title" hasCustomPrompt="1"/>
          </p:nvPr>
        </p:nvSpPr>
        <p:spPr>
          <a:xfrm>
            <a:off x="630000" y="3050453"/>
            <a:ext cx="4997688" cy="1069200"/>
          </a:xfrm>
        </p:spPr>
        <p:txBody>
          <a:bodyPr/>
          <a:lstStyle>
            <a:lvl1pPr>
              <a:defRPr>
                <a:solidFill>
                  <a:schemeClr val="tx1"/>
                </a:solidFill>
              </a:defRPr>
            </a:lvl1pPr>
          </a:lstStyle>
          <a:p>
            <a:r>
              <a:rPr lang="nl-NL" dirty="0"/>
              <a:t>Type een afsluitende zin</a:t>
            </a:r>
          </a:p>
        </p:txBody>
      </p:sp>
      <p:sp>
        <p:nvSpPr>
          <p:cNvPr id="11" name="Tijdelijke aanduiding voor dianummer 10">
            <a:extLst>
              <a:ext uri="{FF2B5EF4-FFF2-40B4-BE49-F238E27FC236}">
                <a16:creationId xmlns:a16="http://schemas.microsoft.com/office/drawing/2014/main" id="{A3A163FE-BA7A-4106-9910-A643D023C9F7}"/>
              </a:ext>
            </a:extLst>
          </p:cNvPr>
          <p:cNvSpPr>
            <a:spLocks noGrp="1"/>
          </p:cNvSpPr>
          <p:nvPr>
            <p:ph type="sldNum" sz="quarter" idx="22"/>
          </p:nvPr>
        </p:nvSpPr>
        <p:spPr/>
        <p:txBody>
          <a:bodyPr/>
          <a:lstStyle/>
          <a:p>
            <a:fld id="{6C93B359-CF0D-4389-949E-16A33FCBB3EC}" type="slidenum">
              <a:rPr lang="nl-NL" smtClean="0"/>
              <a:pPr/>
              <a:t>‹nr.›</a:t>
            </a:fld>
            <a:endParaRPr lang="nl-NL" dirty="0"/>
          </a:p>
        </p:txBody>
      </p:sp>
      <p:sp>
        <p:nvSpPr>
          <p:cNvPr id="25" name="Vertrouwelijkheidsniveau">
            <a:extLst>
              <a:ext uri="{FF2B5EF4-FFF2-40B4-BE49-F238E27FC236}">
                <a16:creationId xmlns:a16="http://schemas.microsoft.com/office/drawing/2014/main" id="{CAA5CBF2-B6F9-4237-8DE7-3D9FD8FFABB1}"/>
              </a:ext>
            </a:extLst>
          </p:cNvPr>
          <p:cNvSpPr>
            <a:spLocks noGrp="1"/>
          </p:cNvSpPr>
          <p:nvPr>
            <p:ph type="body" sz="quarter" idx="26" hasCustomPrompt="1"/>
          </p:nvPr>
        </p:nvSpPr>
        <p:spPr>
          <a:xfrm>
            <a:off x="630000" y="6528572"/>
            <a:ext cx="4262437" cy="183600"/>
          </a:xfrm>
        </p:spPr>
        <p:txBody>
          <a:bodyPr anchor="b" anchorCtr="0">
            <a:noAutofit/>
          </a:bodyPr>
          <a:lstStyle>
            <a:lvl1pPr marL="0" indent="0">
              <a:buNone/>
              <a:defRPr sz="900" cap="all" baseline="0">
                <a:solidFill>
                  <a:schemeClr val="tx1"/>
                </a:solidFill>
              </a:defRPr>
            </a:lvl1pPr>
          </a:lstStyle>
          <a:p>
            <a:pPr lvl="0"/>
            <a:r>
              <a:rPr lang="nl-NL" dirty="0"/>
              <a:t>[vertrouwelijkheidsniveau]</a:t>
            </a:r>
          </a:p>
        </p:txBody>
      </p:sp>
      <p:pic>
        <p:nvPicPr>
          <p:cNvPr id="24" name="Afbeelding 23">
            <a:extLst>
              <a:ext uri="{FF2B5EF4-FFF2-40B4-BE49-F238E27FC236}">
                <a16:creationId xmlns:a16="http://schemas.microsoft.com/office/drawing/2014/main" id="{6D7B6104-9A05-4402-8182-B455998884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
        <p:nvSpPr>
          <p:cNvPr id="13" name="Rechthoekige driehoek 12">
            <a:extLst>
              <a:ext uri="{FF2B5EF4-FFF2-40B4-BE49-F238E27FC236}">
                <a16:creationId xmlns:a16="http://schemas.microsoft.com/office/drawing/2014/main" id="{28CF116D-2C86-D346-BC5A-7A7A4E13593A}"/>
              </a:ext>
            </a:extLst>
          </p:cNvPr>
          <p:cNvSpPr/>
          <p:nvPr userDrawn="1"/>
        </p:nvSpPr>
        <p:spPr>
          <a:xfrm rot="10800000" flipH="1">
            <a:off x="6474895" y="5952243"/>
            <a:ext cx="824669" cy="759923"/>
          </a:xfrm>
          <a:prstGeom prst="rtTriangl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dirty="0">
              <a:solidFill>
                <a:sysClr val="windowText" lastClr="000000"/>
              </a:solidFill>
            </a:endParaRPr>
          </a:p>
        </p:txBody>
      </p:sp>
      <p:sp>
        <p:nvSpPr>
          <p:cNvPr id="16" name="Titel 1">
            <a:extLst>
              <a:ext uri="{FF2B5EF4-FFF2-40B4-BE49-F238E27FC236}">
                <a16:creationId xmlns:a16="http://schemas.microsoft.com/office/drawing/2014/main" id="{409E01F9-6386-2E46-B8FE-5A846247D0AD}"/>
              </a:ext>
            </a:extLst>
          </p:cNvPr>
          <p:cNvSpPr txBox="1">
            <a:spLocks/>
          </p:cNvSpPr>
          <p:nvPr userDrawn="1"/>
        </p:nvSpPr>
        <p:spPr>
          <a:xfrm>
            <a:off x="6691482" y="1944592"/>
            <a:ext cx="4680000" cy="2175061"/>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3600" b="0" kern="1200" baseline="0">
                <a:solidFill>
                  <a:schemeClr val="tx1"/>
                </a:solidFill>
                <a:latin typeface="+mj-lt"/>
                <a:ea typeface="+mj-ea"/>
                <a:cs typeface="+mj-cs"/>
              </a:defRPr>
            </a:lvl1pPr>
          </a:lstStyle>
          <a:p>
            <a:r>
              <a:rPr lang="nl-NL" sz="2400" dirty="0"/>
              <a:t>Klik om gegevens afzender in te voegen</a:t>
            </a:r>
          </a:p>
          <a:p>
            <a:endParaRPr lang="nl-NL" sz="2400" dirty="0"/>
          </a:p>
          <a:p>
            <a:pPr marL="0" marR="0" lvl="0" indent="0" algn="l" defTabSz="914400" rtl="0" eaLnBrk="1" fontAlgn="auto" latinLnBrk="0" hangingPunct="1">
              <a:lnSpc>
                <a:spcPct val="90000"/>
              </a:lnSpc>
              <a:spcBef>
                <a:spcPct val="0"/>
              </a:spcBef>
              <a:spcAft>
                <a:spcPts val="0"/>
              </a:spcAft>
              <a:buClrTx/>
              <a:buSzTx/>
              <a:buFontTx/>
              <a:buNone/>
              <a:tabLst/>
              <a:defRPr/>
            </a:pPr>
            <a:r>
              <a:rPr lang="nl-NL" sz="2400" dirty="0"/>
              <a:t>Klik om gegevens afzender in te voegen</a:t>
            </a:r>
          </a:p>
          <a:p>
            <a:endParaRPr lang="nl-NL" sz="2400" dirty="0"/>
          </a:p>
        </p:txBody>
      </p:sp>
      <p:pic>
        <p:nvPicPr>
          <p:cNvPr id="27" name="Afbeelding 26">
            <a:extLst>
              <a:ext uri="{FF2B5EF4-FFF2-40B4-BE49-F238E27FC236}">
                <a16:creationId xmlns:a16="http://schemas.microsoft.com/office/drawing/2014/main" id="{859C2DB1-FCB1-9D4E-B185-3203A06AE28E}"/>
              </a:ext>
            </a:extLst>
          </p:cNvPr>
          <p:cNvPicPr>
            <a:picLocks noChangeAspect="1"/>
          </p:cNvPicPr>
          <p:nvPr userDrawn="1"/>
        </p:nvPicPr>
        <p:blipFill>
          <a:blip r:embed="rId3"/>
          <a:stretch>
            <a:fillRect/>
          </a:stretch>
        </p:blipFill>
        <p:spPr>
          <a:xfrm>
            <a:off x="6687696" y="4597086"/>
            <a:ext cx="2081550" cy="1200895"/>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act ">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tekst, weg, klaverblad, snelweg&#10;&#10;Automatisch gegenereerde beschrijving">
            <a:extLst>
              <a:ext uri="{FF2B5EF4-FFF2-40B4-BE49-F238E27FC236}">
                <a16:creationId xmlns:a16="http://schemas.microsoft.com/office/drawing/2014/main" id="{764DF810-0C5B-694B-975B-76AB569CBA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jdelijke aanduiding voor dianummer 10">
            <a:extLst>
              <a:ext uri="{FF2B5EF4-FFF2-40B4-BE49-F238E27FC236}">
                <a16:creationId xmlns:a16="http://schemas.microsoft.com/office/drawing/2014/main" id="{A3A163FE-BA7A-4106-9910-A643D023C9F7}"/>
              </a:ext>
            </a:extLst>
          </p:cNvPr>
          <p:cNvSpPr>
            <a:spLocks noGrp="1"/>
          </p:cNvSpPr>
          <p:nvPr>
            <p:ph type="sldNum" sz="quarter" idx="22"/>
          </p:nvPr>
        </p:nvSpPr>
        <p:spPr/>
        <p:txBody>
          <a:bodyPr/>
          <a:lstStyle/>
          <a:p>
            <a:fld id="{6C93B359-CF0D-4389-949E-16A33FCBB3EC}" type="slidenum">
              <a:rPr lang="nl-NL" smtClean="0"/>
              <a:pPr/>
              <a:t>‹nr.›</a:t>
            </a:fld>
            <a:endParaRPr lang="nl-NL" dirty="0"/>
          </a:p>
        </p:txBody>
      </p:sp>
      <p:sp>
        <p:nvSpPr>
          <p:cNvPr id="25" name="Vertrouwelijkheidsniveau">
            <a:extLst>
              <a:ext uri="{FF2B5EF4-FFF2-40B4-BE49-F238E27FC236}">
                <a16:creationId xmlns:a16="http://schemas.microsoft.com/office/drawing/2014/main" id="{CAA5CBF2-B6F9-4237-8DE7-3D9FD8FFABB1}"/>
              </a:ext>
            </a:extLst>
          </p:cNvPr>
          <p:cNvSpPr>
            <a:spLocks noGrp="1"/>
          </p:cNvSpPr>
          <p:nvPr>
            <p:ph type="body" sz="quarter" idx="26" hasCustomPrompt="1"/>
          </p:nvPr>
        </p:nvSpPr>
        <p:spPr>
          <a:xfrm>
            <a:off x="630000" y="6528572"/>
            <a:ext cx="4262437" cy="183600"/>
          </a:xfrm>
        </p:spPr>
        <p:txBody>
          <a:bodyPr anchor="b" anchorCtr="0">
            <a:noAutofit/>
          </a:bodyPr>
          <a:lstStyle>
            <a:lvl1pPr marL="0" indent="0">
              <a:buNone/>
              <a:defRPr sz="900" cap="all" baseline="0">
                <a:solidFill>
                  <a:schemeClr val="tx1"/>
                </a:solidFill>
              </a:defRPr>
            </a:lvl1pPr>
          </a:lstStyle>
          <a:p>
            <a:pPr lvl="0"/>
            <a:r>
              <a:rPr lang="nl-NL" dirty="0"/>
              <a:t>[vertrouwelijkheidsniveau]</a:t>
            </a:r>
          </a:p>
        </p:txBody>
      </p:sp>
      <p:sp>
        <p:nvSpPr>
          <p:cNvPr id="15" name="Rechthoek 14">
            <a:extLst>
              <a:ext uri="{FF2B5EF4-FFF2-40B4-BE49-F238E27FC236}">
                <a16:creationId xmlns:a16="http://schemas.microsoft.com/office/drawing/2014/main" id="{79483F62-F40E-B84B-AC61-DAD7A870417D}"/>
              </a:ext>
            </a:extLst>
          </p:cNvPr>
          <p:cNvSpPr/>
          <p:nvPr userDrawn="1"/>
        </p:nvSpPr>
        <p:spPr>
          <a:xfrm>
            <a:off x="6474896" y="1782305"/>
            <a:ext cx="5081104" cy="427509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9" name="Rechthoekige driehoek 18">
            <a:extLst>
              <a:ext uri="{FF2B5EF4-FFF2-40B4-BE49-F238E27FC236}">
                <a16:creationId xmlns:a16="http://schemas.microsoft.com/office/drawing/2014/main" id="{FF2C43B1-ACAF-4D4E-8518-962D207C97A9}"/>
              </a:ext>
            </a:extLst>
          </p:cNvPr>
          <p:cNvSpPr/>
          <p:nvPr userDrawn="1"/>
        </p:nvSpPr>
        <p:spPr>
          <a:xfrm rot="10800000" flipH="1">
            <a:off x="6474895" y="5952243"/>
            <a:ext cx="824669" cy="759923"/>
          </a:xfrm>
          <a:prstGeom prst="rtTriangl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dirty="0">
              <a:solidFill>
                <a:sysClr val="windowText" lastClr="000000"/>
              </a:solidFill>
            </a:endParaRPr>
          </a:p>
        </p:txBody>
      </p:sp>
      <p:sp>
        <p:nvSpPr>
          <p:cNvPr id="20" name="Titel 1">
            <a:extLst>
              <a:ext uri="{FF2B5EF4-FFF2-40B4-BE49-F238E27FC236}">
                <a16:creationId xmlns:a16="http://schemas.microsoft.com/office/drawing/2014/main" id="{423D59B3-0E82-7847-A1C4-F838891BCD1B}"/>
              </a:ext>
            </a:extLst>
          </p:cNvPr>
          <p:cNvSpPr txBox="1">
            <a:spLocks/>
          </p:cNvSpPr>
          <p:nvPr userDrawn="1"/>
        </p:nvSpPr>
        <p:spPr>
          <a:xfrm>
            <a:off x="6691482" y="1944592"/>
            <a:ext cx="4680000" cy="2175061"/>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3600" b="0" kern="1200" baseline="0">
                <a:solidFill>
                  <a:schemeClr val="tx1"/>
                </a:solidFill>
                <a:latin typeface="+mj-lt"/>
                <a:ea typeface="+mj-ea"/>
                <a:cs typeface="+mj-cs"/>
              </a:defRPr>
            </a:lvl1pPr>
          </a:lstStyle>
          <a:p>
            <a:r>
              <a:rPr lang="nl-NL" sz="2400" dirty="0"/>
              <a:t>Klik om gegevens afzender in te voegen</a:t>
            </a:r>
          </a:p>
          <a:p>
            <a:endParaRPr lang="nl-NL" sz="2400" dirty="0"/>
          </a:p>
          <a:p>
            <a:pPr marL="0" marR="0" lvl="0" indent="0" algn="l" defTabSz="914400" rtl="0" eaLnBrk="1" fontAlgn="auto" latinLnBrk="0" hangingPunct="1">
              <a:lnSpc>
                <a:spcPct val="90000"/>
              </a:lnSpc>
              <a:spcBef>
                <a:spcPct val="0"/>
              </a:spcBef>
              <a:spcAft>
                <a:spcPts val="0"/>
              </a:spcAft>
              <a:buClrTx/>
              <a:buSzTx/>
              <a:buFontTx/>
              <a:buNone/>
              <a:tabLst/>
              <a:defRPr/>
            </a:pPr>
            <a:r>
              <a:rPr lang="nl-NL" sz="2400" dirty="0"/>
              <a:t>Klik om gegevens afzender in te voegen</a:t>
            </a:r>
          </a:p>
          <a:p>
            <a:endParaRPr lang="nl-NL" sz="2400" dirty="0"/>
          </a:p>
        </p:txBody>
      </p:sp>
      <p:pic>
        <p:nvPicPr>
          <p:cNvPr id="21" name="Afbeelding 20">
            <a:extLst>
              <a:ext uri="{FF2B5EF4-FFF2-40B4-BE49-F238E27FC236}">
                <a16:creationId xmlns:a16="http://schemas.microsoft.com/office/drawing/2014/main" id="{72856A37-7976-6D4A-9BFB-3F65334D84D9}"/>
              </a:ext>
            </a:extLst>
          </p:cNvPr>
          <p:cNvPicPr>
            <a:picLocks noChangeAspect="1"/>
          </p:cNvPicPr>
          <p:nvPr userDrawn="1"/>
        </p:nvPicPr>
        <p:blipFill>
          <a:blip r:embed="rId3"/>
          <a:stretch>
            <a:fillRect/>
          </a:stretch>
        </p:blipFill>
        <p:spPr>
          <a:xfrm>
            <a:off x="6687696" y="4597086"/>
            <a:ext cx="2081550" cy="1200895"/>
          </a:xfrm>
          <a:prstGeom prst="rect">
            <a:avLst/>
          </a:prstGeom>
        </p:spPr>
      </p:pic>
      <p:pic>
        <p:nvPicPr>
          <p:cNvPr id="23" name="Afbeelding 22" descr="Afbeelding met bloem, vogel&#10;&#10;Automatisch gegenereerde beschrijving">
            <a:extLst>
              <a:ext uri="{FF2B5EF4-FFF2-40B4-BE49-F238E27FC236}">
                <a16:creationId xmlns:a16="http://schemas.microsoft.com/office/drawing/2014/main" id="{DA8543B7-8A1B-3544-9496-E40AE8B437E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57113" y="0"/>
            <a:ext cx="4314952" cy="1600708"/>
          </a:xfrm>
          <a:prstGeom prst="rect">
            <a:avLst/>
          </a:prstGeom>
        </p:spPr>
      </p:pic>
    </p:spTree>
    <p:extLst>
      <p:ext uri="{BB962C8B-B14F-4D97-AF65-F5344CB8AC3E}">
        <p14:creationId xmlns:p14="http://schemas.microsoft.com/office/powerpoint/2010/main" val="3099587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0000" y="1281950"/>
            <a:ext cx="10933200" cy="1069200"/>
          </a:xfrm>
          <a:prstGeom prst="rect">
            <a:avLst/>
          </a:prstGeom>
        </p:spPr>
        <p:txBody>
          <a:bodyPr vert="horz" lIns="0" tIns="0" rIns="0" bIns="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0000" y="2349499"/>
            <a:ext cx="10933200" cy="3963600"/>
          </a:xfrm>
          <a:prstGeom prst="rect">
            <a:avLst/>
          </a:prstGeom>
        </p:spPr>
        <p:txBody>
          <a:bodyPr vert="horz" lIns="0" tIns="0" rIns="0" bIns="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4" name="Tijdelijke aanduiding voor dianummer 3">
            <a:extLst>
              <a:ext uri="{FF2B5EF4-FFF2-40B4-BE49-F238E27FC236}">
                <a16:creationId xmlns:a16="http://schemas.microsoft.com/office/drawing/2014/main" id="{00C4A9ED-10BC-4655-9631-74B32DCB2A3C}"/>
              </a:ext>
            </a:extLst>
          </p:cNvPr>
          <p:cNvSpPr>
            <a:spLocks noGrp="1"/>
          </p:cNvSpPr>
          <p:nvPr>
            <p:ph type="sldNum" sz="quarter" idx="4"/>
          </p:nvPr>
        </p:nvSpPr>
        <p:spPr>
          <a:xfrm>
            <a:off x="11048400" y="6528572"/>
            <a:ext cx="511200" cy="183600"/>
          </a:xfrm>
          <a:prstGeom prst="rect">
            <a:avLst/>
          </a:prstGeom>
        </p:spPr>
        <p:txBody>
          <a:bodyPr vert="horz" lIns="0" tIns="0" rIns="0" bIns="0" rtlCol="0" anchor="b" anchorCtr="0"/>
          <a:lstStyle>
            <a:lvl1pPr algn="r">
              <a:defRPr sz="1200">
                <a:solidFill>
                  <a:schemeClr val="tx1"/>
                </a:solidFill>
              </a:defRPr>
            </a:lvl1pPr>
          </a:lstStyle>
          <a:p>
            <a:fld id="{6C93B359-CF0D-4389-949E-16A33FCBB3EC}" type="slidenum">
              <a:rPr lang="nl-NL" smtClean="0"/>
              <a:pPr/>
              <a:t>‹nr.›</a:t>
            </a:fld>
            <a:endParaRPr lang="nl-NL" dirty="0"/>
          </a:p>
        </p:txBody>
      </p:sp>
      <p:pic>
        <p:nvPicPr>
          <p:cNvPr id="6" name="Afbeelding 5">
            <a:extLst>
              <a:ext uri="{FF2B5EF4-FFF2-40B4-BE49-F238E27FC236}">
                <a16:creationId xmlns:a16="http://schemas.microsoft.com/office/drawing/2014/main" id="{1113A800-9FFB-4505-9B39-BBE671EBBBEA}"/>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12192000" cy="1065690"/>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726" r:id="rId1"/>
    <p:sldLayoutId id="2147483748" r:id="rId2"/>
    <p:sldLayoutId id="2147483652" r:id="rId3"/>
    <p:sldLayoutId id="2147483731" r:id="rId4"/>
    <p:sldLayoutId id="2147483733" r:id="rId5"/>
    <p:sldLayoutId id="2147483732" r:id="rId6"/>
    <p:sldLayoutId id="2147483746" r:id="rId7"/>
    <p:sldLayoutId id="2147483722" r:id="rId8"/>
    <p:sldLayoutId id="2147483747" r:id="rId9"/>
    <p:sldLayoutId id="2147483666" r:id="rId10"/>
    <p:sldLayoutId id="2147483725" r:id="rId11"/>
    <p:sldLayoutId id="2147483728" r:id="rId12"/>
    <p:sldLayoutId id="2147483689" r:id="rId13"/>
    <p:sldLayoutId id="2147483730" r:id="rId14"/>
    <p:sldLayoutId id="2147483729" r:id="rId15"/>
    <p:sldLayoutId id="2147483716" r:id="rId16"/>
    <p:sldLayoutId id="2147483667" r:id="rId17"/>
  </p:sldLayoutIdLst>
  <p:hf hdr="0" ft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Tx/>
        <a:buSzPct val="100000"/>
        <a:buFont typeface="Arial" panose="020B060402020202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Tx/>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Tx/>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Tx/>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tx2"/>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Clr>
          <a:schemeClr val="tx1">
            <a:lumMod val="50000"/>
            <a:lumOff val="50000"/>
          </a:schemeClr>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Clr>
          <a:schemeClr val="bg1"/>
        </a:buClr>
        <a:buSzPct val="25000"/>
        <a:buFont typeface="Verdana" panose="020B0604030504040204" pitchFamily="34" charset="0"/>
        <a:buChar char="'"/>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Clr>
          <a:schemeClr val="bg1"/>
        </a:buClr>
        <a:buSzPct val="25000"/>
        <a:buFont typeface="Verdana" panose="020B0604030504040204" pitchFamily="34" charset="0"/>
        <a:buChar char="'"/>
        <a:defRPr sz="1200" i="0" kern="1200">
          <a:solidFill>
            <a:schemeClr val="tx1">
              <a:lumMod val="50000"/>
              <a:lumOff val="50000"/>
            </a:schemeClr>
          </a:solidFill>
          <a:latin typeface="+mn-lt"/>
          <a:ea typeface="+mn-ea"/>
          <a:cs typeface="+mn-cs"/>
        </a:defRPr>
      </a:lvl8pPr>
      <a:lvl9pPr marL="216000" indent="-144000" algn="l" defTabSz="914400" rtl="0" eaLnBrk="1" latinLnBrk="0" hangingPunct="1">
        <a:lnSpc>
          <a:spcPct val="90000"/>
        </a:lnSpc>
        <a:spcBef>
          <a:spcPts val="600"/>
        </a:spcBef>
        <a:buClr>
          <a:schemeClr val="tx1">
            <a:lumMod val="50000"/>
            <a:lumOff val="50000"/>
          </a:schemeClr>
        </a:buClr>
        <a:buFont typeface="Verdana" panose="020B0604030504040204" pitchFamily="34" charset="0"/>
        <a:buChar char="–"/>
        <a:defRPr sz="1200" i="0" kern="1200">
          <a:solidFill>
            <a:schemeClr val="tx1">
              <a:lumMod val="50000"/>
              <a:lumOff val="50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87FDDF-BFD3-7945-A191-444661E2F9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3DF9F09-D38F-4246-A051-A37086A786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08EEB3E-16AE-674F-BC08-080F52BF84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10255-9CB2-ED4F-8198-C1465C75A630}" type="datetimeFigureOut">
              <a:rPr lang="nl-NL" smtClean="0"/>
              <a:t>29-09-2022</a:t>
            </a:fld>
            <a:endParaRPr lang="nl-NL"/>
          </a:p>
        </p:txBody>
      </p:sp>
      <p:sp>
        <p:nvSpPr>
          <p:cNvPr id="5" name="Tijdelijke aanduiding voor voettekst 4">
            <a:extLst>
              <a:ext uri="{FF2B5EF4-FFF2-40B4-BE49-F238E27FC236}">
                <a16:creationId xmlns:a16="http://schemas.microsoft.com/office/drawing/2014/main" id="{3FE415AD-7A93-484F-8DD5-BD1C8A1245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1A0ACEE-8450-3749-82D3-A365BDA495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A477C-9EDA-694B-B145-9F573A79D8F7}" type="slidenum">
              <a:rPr lang="nl-NL" smtClean="0"/>
              <a:t>‹nr.›</a:t>
            </a:fld>
            <a:endParaRPr lang="nl-NL"/>
          </a:p>
        </p:txBody>
      </p:sp>
    </p:spTree>
    <p:extLst>
      <p:ext uri="{BB962C8B-B14F-4D97-AF65-F5344CB8AC3E}">
        <p14:creationId xmlns:p14="http://schemas.microsoft.com/office/powerpoint/2010/main" val="140836387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www.blankenburgverbinding.nl/default.aspx"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hyperlink" Target="https://www.facebook.com/BlankenburgverbindingRWS" TargetMode="External"/><Relationship Id="rId5" Type="http://schemas.openxmlformats.org/officeDocument/2006/relationships/hyperlink" Target="https://www.instagram.com/rws_bbv/" TargetMode="External"/><Relationship Id="rId4" Type="http://schemas.openxmlformats.org/officeDocument/2006/relationships/hyperlink" Target="https://www.youtube.com/channel/UCzTO9Auxf9hMvF9ZVj0esMA"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G0HIKqw9Jyc?feature=oembed" TargetMode="Externa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06_3DD24420.xm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microsoft.com/office/2018/10/relationships/comments" Target="../comments/modernComment_130_E25773FD.xm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p:txBody>
          <a:bodyPr>
            <a:normAutofit/>
          </a:bodyPr>
          <a:lstStyle/>
          <a:p>
            <a:r>
              <a:rPr lang="nl-NL" sz="2000" dirty="0">
                <a:solidFill>
                  <a:schemeClr val="tx1"/>
                </a:solidFill>
              </a:rPr>
              <a:t>DE </a:t>
            </a:r>
            <a:r>
              <a:rPr lang="nl-NL" sz="2000" dirty="0"/>
              <a:t>BOUW</a:t>
            </a:r>
            <a:r>
              <a:rPr lang="nl-NL" sz="2000" dirty="0">
                <a:solidFill>
                  <a:schemeClr val="tx1"/>
                </a:solidFill>
              </a:rPr>
              <a:t> IETS VOOR JOU?</a:t>
            </a:r>
          </a:p>
        </p:txBody>
      </p:sp>
      <p:sp>
        <p:nvSpPr>
          <p:cNvPr id="3" name="Tijdelijke aanduiding voor tekst 2"/>
          <p:cNvSpPr>
            <a:spLocks noGrp="1"/>
          </p:cNvSpPr>
          <p:nvPr>
            <p:ph type="body" sz="quarter" idx="21"/>
          </p:nvPr>
        </p:nvSpPr>
        <p:spPr/>
        <p:txBody>
          <a:bodyPr/>
          <a:lstStyle/>
          <a:p>
            <a:endParaRPr lang="nl-NL" dirty="0"/>
          </a:p>
        </p:txBody>
      </p:sp>
      <p:sp>
        <p:nvSpPr>
          <p:cNvPr id="4" name="Titel 3"/>
          <p:cNvSpPr>
            <a:spLocks noGrp="1"/>
          </p:cNvSpPr>
          <p:nvPr>
            <p:ph type="ctrTitle"/>
          </p:nvPr>
        </p:nvSpPr>
        <p:spPr/>
        <p:txBody>
          <a:bodyPr>
            <a:normAutofit/>
          </a:bodyPr>
          <a:lstStyle/>
          <a:p>
            <a:r>
              <a:rPr lang="nl-NL" sz="2800" dirty="0"/>
              <a:t>Blankenburgverbinding</a:t>
            </a:r>
          </a:p>
        </p:txBody>
      </p:sp>
      <p:sp>
        <p:nvSpPr>
          <p:cNvPr id="6" name="Tijdelijke aanduiding voor tekst 5"/>
          <p:cNvSpPr>
            <a:spLocks noGrp="1"/>
          </p:cNvSpPr>
          <p:nvPr>
            <p:ph type="body" sz="quarter" idx="26"/>
          </p:nvPr>
        </p:nvSpPr>
        <p:spPr/>
        <p:txBody>
          <a:bodyPr/>
          <a:lstStyle/>
          <a:p>
            <a:endParaRPr lang="nl-NL"/>
          </a:p>
        </p:txBody>
      </p:sp>
      <p:sp>
        <p:nvSpPr>
          <p:cNvPr id="7" name="Tijdelijke aanduiding voor dianummer 6"/>
          <p:cNvSpPr>
            <a:spLocks noGrp="1"/>
          </p:cNvSpPr>
          <p:nvPr>
            <p:ph type="sldNum" sz="quarter" idx="27"/>
          </p:nvPr>
        </p:nvSpPr>
        <p:spPr/>
        <p:txBody>
          <a:bodyPr/>
          <a:lstStyle/>
          <a:p>
            <a:fld id="{6C93B359-CF0D-4389-949E-16A33FCBB3EC}" type="slidenum">
              <a:rPr lang="nl-NL" smtClean="0"/>
              <a:t>1</a:t>
            </a:fld>
            <a:endParaRPr lang="nl-NL" dirty="0"/>
          </a:p>
        </p:txBody>
      </p:sp>
    </p:spTree>
    <p:extLst>
      <p:ext uri="{BB962C8B-B14F-4D97-AF65-F5344CB8AC3E}">
        <p14:creationId xmlns:p14="http://schemas.microsoft.com/office/powerpoint/2010/main" val="2535237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EAB5E00-5300-B6B3-B21F-AC47EA580139}"/>
              </a:ext>
            </a:extLst>
          </p:cNvPr>
          <p:cNvSpPr>
            <a:spLocks noGrp="1"/>
          </p:cNvSpPr>
          <p:nvPr>
            <p:ph sz="half" idx="2"/>
          </p:nvPr>
        </p:nvSpPr>
        <p:spPr/>
        <p:txBody>
          <a:bodyPr/>
          <a:lstStyle/>
          <a:p>
            <a:r>
              <a:rPr lang="nl-NL" dirty="0"/>
              <a:t>Hijskraanmachinist</a:t>
            </a:r>
          </a:p>
          <a:p>
            <a:r>
              <a:rPr lang="nl-NL" dirty="0" err="1"/>
              <a:t>Rigger</a:t>
            </a:r>
            <a:r>
              <a:rPr lang="nl-NL" dirty="0"/>
              <a:t> (hijskraanbegeleider)</a:t>
            </a:r>
          </a:p>
          <a:p>
            <a:r>
              <a:rPr lang="nl-NL" dirty="0"/>
              <a:t>Omgevingsadviseur</a:t>
            </a:r>
          </a:p>
          <a:p>
            <a:r>
              <a:rPr lang="nl-NL" dirty="0"/>
              <a:t>Projectleider tunnels</a:t>
            </a:r>
          </a:p>
          <a:p>
            <a:r>
              <a:rPr lang="nl-NL" dirty="0"/>
              <a:t>Timmerman</a:t>
            </a:r>
          </a:p>
          <a:p>
            <a:r>
              <a:rPr lang="nl-NL" dirty="0"/>
              <a:t>Werkvoorbereider</a:t>
            </a:r>
          </a:p>
          <a:p>
            <a:endParaRPr lang="nl-NL" dirty="0"/>
          </a:p>
          <a:p>
            <a:endParaRPr lang="nl-NL" dirty="0"/>
          </a:p>
        </p:txBody>
      </p:sp>
      <p:sp>
        <p:nvSpPr>
          <p:cNvPr id="3" name="Tijdelijke aanduiding voor dianummer 2">
            <a:extLst>
              <a:ext uri="{FF2B5EF4-FFF2-40B4-BE49-F238E27FC236}">
                <a16:creationId xmlns:a16="http://schemas.microsoft.com/office/drawing/2014/main" id="{938AA69E-F58F-9FBA-62C8-72226DD0CDF9}"/>
              </a:ext>
            </a:extLst>
          </p:cNvPr>
          <p:cNvSpPr>
            <a:spLocks noGrp="1"/>
          </p:cNvSpPr>
          <p:nvPr>
            <p:ph type="sldNum" sz="quarter" idx="10"/>
          </p:nvPr>
        </p:nvSpPr>
        <p:spPr/>
        <p:txBody>
          <a:bodyPr/>
          <a:lstStyle/>
          <a:p>
            <a:fld id="{6C93B359-CF0D-4389-949E-16A33FCBB3EC}" type="slidenum">
              <a:rPr lang="nl-NL" smtClean="0"/>
              <a:t>10</a:t>
            </a:fld>
            <a:endParaRPr lang="nl-NL" dirty="0"/>
          </a:p>
        </p:txBody>
      </p:sp>
      <p:sp>
        <p:nvSpPr>
          <p:cNvPr id="4" name="Tijdelijke aanduiding voor tekst 3">
            <a:extLst>
              <a:ext uri="{FF2B5EF4-FFF2-40B4-BE49-F238E27FC236}">
                <a16:creationId xmlns:a16="http://schemas.microsoft.com/office/drawing/2014/main" id="{6C8F3F94-24E2-2C8D-10FD-C03FDA2400FF}"/>
              </a:ext>
            </a:extLst>
          </p:cNvPr>
          <p:cNvSpPr>
            <a:spLocks noGrp="1"/>
          </p:cNvSpPr>
          <p:nvPr>
            <p:ph type="body" sz="quarter" idx="26"/>
          </p:nvPr>
        </p:nvSpPr>
        <p:spPr/>
        <p:txBody>
          <a:bodyPr/>
          <a:lstStyle/>
          <a:p>
            <a:endParaRPr lang="nl-NL"/>
          </a:p>
        </p:txBody>
      </p:sp>
      <p:sp>
        <p:nvSpPr>
          <p:cNvPr id="6" name="Titel 5">
            <a:extLst>
              <a:ext uri="{FF2B5EF4-FFF2-40B4-BE49-F238E27FC236}">
                <a16:creationId xmlns:a16="http://schemas.microsoft.com/office/drawing/2014/main" id="{B1F21BF6-1A0D-2BC8-B4DC-F27E08C158D4}"/>
              </a:ext>
            </a:extLst>
          </p:cNvPr>
          <p:cNvSpPr>
            <a:spLocks noGrp="1"/>
          </p:cNvSpPr>
          <p:nvPr>
            <p:ph type="title"/>
          </p:nvPr>
        </p:nvSpPr>
        <p:spPr/>
        <p:txBody>
          <a:bodyPr>
            <a:normAutofit fontScale="90000"/>
          </a:bodyPr>
          <a:lstStyle/>
          <a:p>
            <a:r>
              <a:rPr lang="nl-NL" dirty="0"/>
              <a:t>Bekijk de filmpjes en maak de opdrachten</a:t>
            </a:r>
          </a:p>
        </p:txBody>
      </p:sp>
    </p:spTree>
    <p:extLst>
      <p:ext uri="{BB962C8B-B14F-4D97-AF65-F5344CB8AC3E}">
        <p14:creationId xmlns:p14="http://schemas.microsoft.com/office/powerpoint/2010/main" val="4149737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89AC8C4C-7FDC-25CB-86DC-D8A236542D82}"/>
              </a:ext>
            </a:extLst>
          </p:cNvPr>
          <p:cNvSpPr>
            <a:spLocks noGrp="1"/>
          </p:cNvSpPr>
          <p:nvPr>
            <p:ph type="sldNum" sz="quarter" idx="14"/>
          </p:nvPr>
        </p:nvSpPr>
        <p:spPr/>
        <p:txBody>
          <a:bodyPr/>
          <a:lstStyle/>
          <a:p>
            <a:fld id="{6C93B359-CF0D-4389-949E-16A33FCBB3EC}" type="slidenum">
              <a:rPr lang="nl-NL" smtClean="0"/>
              <a:t>11</a:t>
            </a:fld>
            <a:endParaRPr lang="nl-NL" dirty="0"/>
          </a:p>
        </p:txBody>
      </p:sp>
      <p:sp>
        <p:nvSpPr>
          <p:cNvPr id="3" name="Tijdelijke aanduiding voor tekst 2">
            <a:extLst>
              <a:ext uri="{FF2B5EF4-FFF2-40B4-BE49-F238E27FC236}">
                <a16:creationId xmlns:a16="http://schemas.microsoft.com/office/drawing/2014/main" id="{11E17783-5670-9113-F66B-37E6E52FE62D}"/>
              </a:ext>
            </a:extLst>
          </p:cNvPr>
          <p:cNvSpPr>
            <a:spLocks noGrp="1"/>
          </p:cNvSpPr>
          <p:nvPr>
            <p:ph type="body" sz="quarter" idx="26"/>
          </p:nvPr>
        </p:nvSpPr>
        <p:spPr/>
        <p:txBody>
          <a:bodyPr/>
          <a:lstStyle/>
          <a:p>
            <a:endParaRPr lang="nl-NL"/>
          </a:p>
        </p:txBody>
      </p:sp>
      <p:sp>
        <p:nvSpPr>
          <p:cNvPr id="4" name="Tijdelijke aanduiding voor tekst 3">
            <a:extLst>
              <a:ext uri="{FF2B5EF4-FFF2-40B4-BE49-F238E27FC236}">
                <a16:creationId xmlns:a16="http://schemas.microsoft.com/office/drawing/2014/main" id="{33E3B075-AC2C-E591-F1A6-247D062FB8AE}"/>
              </a:ext>
            </a:extLst>
          </p:cNvPr>
          <p:cNvSpPr>
            <a:spLocks noGrp="1"/>
          </p:cNvSpPr>
          <p:nvPr>
            <p:ph type="body" sz="quarter" idx="13"/>
          </p:nvPr>
        </p:nvSpPr>
        <p:spPr/>
        <p:txBody>
          <a:bodyPr/>
          <a:lstStyle/>
          <a:p>
            <a:r>
              <a:rPr lang="nl-NL" dirty="0">
                <a:hlinkClick r:id="rId3"/>
              </a:rPr>
              <a:t>blankenburgverbinding.nl </a:t>
            </a:r>
            <a:endParaRPr lang="nl-NL" dirty="0"/>
          </a:p>
          <a:p>
            <a:r>
              <a:rPr lang="nl-NL" dirty="0">
                <a:hlinkClick r:id="rId4"/>
              </a:rPr>
              <a:t>YouTube</a:t>
            </a:r>
            <a:r>
              <a:rPr lang="nl-NL" dirty="0"/>
              <a:t>: Blankenburgverbinding – Rijkswaterstaat</a:t>
            </a:r>
          </a:p>
          <a:p>
            <a:r>
              <a:rPr lang="nl-NL" u="sng" dirty="0">
                <a:hlinkClick r:id="rId5"/>
              </a:rPr>
              <a:t>Instagram</a:t>
            </a:r>
            <a:r>
              <a:rPr lang="nl-NL" dirty="0"/>
              <a:t> (@rws_bbv) &amp; </a:t>
            </a:r>
            <a:r>
              <a:rPr lang="nl-NL" u="sng" dirty="0">
                <a:solidFill>
                  <a:schemeClr val="accent1"/>
                </a:solidFill>
                <a:hlinkClick r:id="rId6"/>
              </a:rPr>
              <a:t>Facebook</a:t>
            </a:r>
            <a:r>
              <a:rPr lang="nl-NL" dirty="0"/>
              <a:t> (Blankenburgverbinding Rijkswaterstaat)</a:t>
            </a:r>
          </a:p>
          <a:p>
            <a:endParaRPr lang="nl-NL" dirty="0"/>
          </a:p>
        </p:txBody>
      </p:sp>
      <p:sp>
        <p:nvSpPr>
          <p:cNvPr id="5" name="Titel 4">
            <a:extLst>
              <a:ext uri="{FF2B5EF4-FFF2-40B4-BE49-F238E27FC236}">
                <a16:creationId xmlns:a16="http://schemas.microsoft.com/office/drawing/2014/main" id="{D7422441-3803-7F73-FE92-96BACE8ACAEC}"/>
              </a:ext>
            </a:extLst>
          </p:cNvPr>
          <p:cNvSpPr>
            <a:spLocks noGrp="1"/>
          </p:cNvSpPr>
          <p:nvPr>
            <p:ph type="title"/>
          </p:nvPr>
        </p:nvSpPr>
        <p:spPr/>
        <p:txBody>
          <a:bodyPr/>
          <a:lstStyle/>
          <a:p>
            <a:r>
              <a:rPr lang="nl-NL" dirty="0"/>
              <a:t>Meer info</a:t>
            </a:r>
          </a:p>
        </p:txBody>
      </p:sp>
    </p:spTree>
    <p:extLst>
      <p:ext uri="{BB962C8B-B14F-4D97-AF65-F5344CB8AC3E}">
        <p14:creationId xmlns:p14="http://schemas.microsoft.com/office/powerpoint/2010/main" val="4187722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D9336B75-DE89-3E42-BBBD-75C7EDC9A8F4}"/>
              </a:ext>
            </a:extLst>
          </p:cNvPr>
          <p:cNvSpPr>
            <a:spLocks noGrp="1"/>
          </p:cNvSpPr>
          <p:nvPr>
            <p:ph type="sldNum" sz="quarter" idx="14"/>
          </p:nvPr>
        </p:nvSpPr>
        <p:spPr/>
        <p:txBody>
          <a:bodyPr/>
          <a:lstStyle/>
          <a:p>
            <a:fld id="{6C93B359-CF0D-4389-949E-16A33FCBB3EC}" type="slidenum">
              <a:rPr lang="nl-NL" smtClean="0"/>
              <a:t>2</a:t>
            </a:fld>
            <a:endParaRPr lang="nl-NL" dirty="0"/>
          </a:p>
        </p:txBody>
      </p:sp>
      <p:sp>
        <p:nvSpPr>
          <p:cNvPr id="6" name="Tijdelijke aanduiding voor tekst 5"/>
          <p:cNvSpPr>
            <a:spLocks noGrp="1"/>
          </p:cNvSpPr>
          <p:nvPr>
            <p:ph type="body" sz="quarter" idx="26"/>
          </p:nvPr>
        </p:nvSpPr>
        <p:spPr/>
        <p:txBody>
          <a:bodyPr/>
          <a:lstStyle/>
          <a:p>
            <a:endParaRPr lang="nl-NL"/>
          </a:p>
        </p:txBody>
      </p:sp>
      <p:sp>
        <p:nvSpPr>
          <p:cNvPr id="5" name="Titel 4">
            <a:extLst>
              <a:ext uri="{FF2B5EF4-FFF2-40B4-BE49-F238E27FC236}">
                <a16:creationId xmlns:a16="http://schemas.microsoft.com/office/drawing/2014/main" id="{3CBB5AB0-7D63-3249-9EB3-914DF95A8BA5}"/>
              </a:ext>
            </a:extLst>
          </p:cNvPr>
          <p:cNvSpPr>
            <a:spLocks noGrp="1"/>
          </p:cNvSpPr>
          <p:nvPr>
            <p:ph type="title"/>
          </p:nvPr>
        </p:nvSpPr>
        <p:spPr>
          <a:xfrm>
            <a:off x="932765" y="746540"/>
            <a:ext cx="10371235" cy="434560"/>
          </a:xfrm>
        </p:spPr>
        <p:txBody>
          <a:bodyPr>
            <a:normAutofit/>
          </a:bodyPr>
          <a:lstStyle/>
          <a:p>
            <a:r>
              <a:rPr lang="nl-NL" sz="2800" dirty="0"/>
              <a:t>Het project in beeld</a:t>
            </a:r>
          </a:p>
        </p:txBody>
      </p:sp>
      <p:pic>
        <p:nvPicPr>
          <p:cNvPr id="2" name="Onlinemedia 2" descr="Introductievideo Blankenburgverbinding">
            <a:hlinkClick r:id="" action="ppaction://media"/>
            <a:extLst>
              <a:ext uri="{FF2B5EF4-FFF2-40B4-BE49-F238E27FC236}">
                <a16:creationId xmlns:a16="http://schemas.microsoft.com/office/drawing/2014/main" id="{ED798C50-BC84-D61F-64DD-1C21CC1D0537}"/>
              </a:ext>
            </a:extLst>
          </p:cNvPr>
          <p:cNvPicPr>
            <a:picLocks noRot="1" noChangeAspect="1"/>
          </p:cNvPicPr>
          <p:nvPr>
            <a:videoFile r:link="rId1"/>
          </p:nvPr>
        </p:nvPicPr>
        <p:blipFill>
          <a:blip r:embed="rId4"/>
          <a:stretch>
            <a:fillRect/>
          </a:stretch>
        </p:blipFill>
        <p:spPr>
          <a:xfrm>
            <a:off x="2385060" y="1254089"/>
            <a:ext cx="7795260" cy="4404322"/>
          </a:xfrm>
          <a:prstGeom prst="rect">
            <a:avLst/>
          </a:prstGeom>
        </p:spPr>
      </p:pic>
    </p:spTree>
    <p:extLst>
      <p:ext uri="{BB962C8B-B14F-4D97-AF65-F5344CB8AC3E}">
        <p14:creationId xmlns:p14="http://schemas.microsoft.com/office/powerpoint/2010/main" val="358506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4"/>
          </p:nvPr>
        </p:nvSpPr>
        <p:spPr/>
        <p:txBody>
          <a:bodyPr/>
          <a:lstStyle/>
          <a:p>
            <a:fld id="{6C93B359-CF0D-4389-949E-16A33FCBB3EC}" type="slidenum">
              <a:rPr lang="nl-NL" smtClean="0"/>
              <a:t>3</a:t>
            </a:fld>
            <a:endParaRPr lang="nl-NL" dirty="0"/>
          </a:p>
        </p:txBody>
      </p:sp>
      <p:sp>
        <p:nvSpPr>
          <p:cNvPr id="5" name="Titel 4"/>
          <p:cNvSpPr>
            <a:spLocks noGrp="1"/>
          </p:cNvSpPr>
          <p:nvPr>
            <p:ph type="title"/>
          </p:nvPr>
        </p:nvSpPr>
        <p:spPr>
          <a:xfrm>
            <a:off x="910382" y="931487"/>
            <a:ext cx="10371235" cy="732926"/>
          </a:xfrm>
        </p:spPr>
        <p:txBody>
          <a:bodyPr>
            <a:normAutofit/>
          </a:bodyPr>
          <a:lstStyle/>
          <a:p>
            <a:r>
              <a:rPr lang="nl-NL" dirty="0"/>
              <a:t>Wat is de Blankenburgverbinding?</a:t>
            </a:r>
          </a:p>
        </p:txBody>
      </p:sp>
      <p:pic>
        <p:nvPicPr>
          <p:cNvPr id="6" name="Afbeelding 4">
            <a:extLst>
              <a:ext uri="{FF2B5EF4-FFF2-40B4-BE49-F238E27FC236}">
                <a16:creationId xmlns:a16="http://schemas.microsoft.com/office/drawing/2014/main" id="{EDACB51D-EA4F-467B-A9B8-66A29CDB9160}"/>
              </a:ext>
            </a:extLst>
          </p:cNvPr>
          <p:cNvPicPr>
            <a:picLocks noChangeAspect="1"/>
          </p:cNvPicPr>
          <p:nvPr/>
        </p:nvPicPr>
        <p:blipFill>
          <a:blip r:embed="rId3">
            <a:extLst>
              <a:ext uri="{28A0092B-C50C-407E-A947-70E740481C1C}">
                <a14:useLocalDpi xmlns:a14="http://schemas.microsoft.com/office/drawing/2010/main" val="0"/>
              </a:ext>
            </a:extLst>
          </a:blip>
          <a:srcRect l="5130" t="8847" r="5130" b="18556"/>
          <a:stretch>
            <a:fillRect/>
          </a:stretch>
        </p:blipFill>
        <p:spPr bwMode="auto">
          <a:xfrm>
            <a:off x="2269893" y="1787703"/>
            <a:ext cx="8847245" cy="379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7736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0F4F1F31-E495-6748-9DEE-36A238DB8ABC}"/>
              </a:ext>
            </a:extLst>
          </p:cNvPr>
          <p:cNvSpPr>
            <a:spLocks noGrp="1"/>
          </p:cNvSpPr>
          <p:nvPr>
            <p:ph type="sldNum" sz="quarter" idx="10"/>
          </p:nvPr>
        </p:nvSpPr>
        <p:spPr/>
        <p:txBody>
          <a:bodyPr/>
          <a:lstStyle/>
          <a:p>
            <a:fld id="{6C93B359-CF0D-4389-949E-16A33FCBB3EC}" type="slidenum">
              <a:rPr lang="nl-NL" smtClean="0"/>
              <a:t>4</a:t>
            </a:fld>
            <a:endParaRPr lang="nl-NL" dirty="0"/>
          </a:p>
        </p:txBody>
      </p:sp>
      <p:sp>
        <p:nvSpPr>
          <p:cNvPr id="4" name="Tijdelijke aanduiding voor tekst 3">
            <a:extLst>
              <a:ext uri="{FF2B5EF4-FFF2-40B4-BE49-F238E27FC236}">
                <a16:creationId xmlns:a16="http://schemas.microsoft.com/office/drawing/2014/main" id="{55BAA470-2C33-2B4F-B57F-858B315B9EC4}"/>
              </a:ext>
            </a:extLst>
          </p:cNvPr>
          <p:cNvSpPr>
            <a:spLocks noGrp="1"/>
          </p:cNvSpPr>
          <p:nvPr>
            <p:ph type="body" sz="quarter" idx="26"/>
          </p:nvPr>
        </p:nvSpPr>
        <p:spPr/>
        <p:txBody>
          <a:bodyPr/>
          <a:lstStyle/>
          <a:p>
            <a:endParaRPr lang="nl-NL"/>
          </a:p>
        </p:txBody>
      </p:sp>
      <p:sp>
        <p:nvSpPr>
          <p:cNvPr id="5" name="Tijdelijke aanduiding voor tekst 4">
            <a:extLst>
              <a:ext uri="{FF2B5EF4-FFF2-40B4-BE49-F238E27FC236}">
                <a16:creationId xmlns:a16="http://schemas.microsoft.com/office/drawing/2014/main" id="{E6636C2C-A8C2-314E-973E-F940D78A2670}"/>
              </a:ext>
            </a:extLst>
          </p:cNvPr>
          <p:cNvSpPr>
            <a:spLocks noGrp="1"/>
          </p:cNvSpPr>
          <p:nvPr>
            <p:ph type="body" sz="quarter" idx="13"/>
          </p:nvPr>
        </p:nvSpPr>
        <p:spPr>
          <a:xfrm>
            <a:off x="910383" y="2452398"/>
            <a:ext cx="4516750" cy="2119601"/>
          </a:xfrm>
        </p:spPr>
        <p:txBody>
          <a:bodyPr>
            <a:normAutofit lnSpcReduction="10000"/>
          </a:bodyPr>
          <a:lstStyle/>
          <a:p>
            <a:r>
              <a:rPr lang="nl-NL" dirty="0"/>
              <a:t>Bereikbaarheid rondom Rotterdam niet goed genoeg voor auto’s/vrachtwagens</a:t>
            </a:r>
          </a:p>
          <a:p>
            <a:r>
              <a:rPr lang="nl-NL" dirty="0"/>
              <a:t>Maar Rotterdam is een belangrijke regio</a:t>
            </a:r>
          </a:p>
        </p:txBody>
      </p:sp>
      <p:sp>
        <p:nvSpPr>
          <p:cNvPr id="6" name="Titel 5">
            <a:extLst>
              <a:ext uri="{FF2B5EF4-FFF2-40B4-BE49-F238E27FC236}">
                <a16:creationId xmlns:a16="http://schemas.microsoft.com/office/drawing/2014/main" id="{6F3368D6-52E9-B443-AC60-CA2E1A96E57E}"/>
              </a:ext>
            </a:extLst>
          </p:cNvPr>
          <p:cNvSpPr>
            <a:spLocks noGrp="1"/>
          </p:cNvSpPr>
          <p:nvPr>
            <p:ph type="title"/>
          </p:nvPr>
        </p:nvSpPr>
        <p:spPr/>
        <p:txBody>
          <a:bodyPr/>
          <a:lstStyle/>
          <a:p>
            <a:r>
              <a:rPr lang="nl-NL" dirty="0"/>
              <a:t>Waarom?</a:t>
            </a:r>
          </a:p>
        </p:txBody>
      </p:sp>
      <p:pic>
        <p:nvPicPr>
          <p:cNvPr id="7" name="Afbeelding 1">
            <a:extLst>
              <a:ext uri="{FF2B5EF4-FFF2-40B4-BE49-F238E27FC236}">
                <a16:creationId xmlns:a16="http://schemas.microsoft.com/office/drawing/2014/main" id="{9BD13C3C-FB2B-6A4B-FC82-4A01232212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3999" y="1839987"/>
            <a:ext cx="2476500"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3">
            <a:extLst>
              <a:ext uri="{FF2B5EF4-FFF2-40B4-BE49-F238E27FC236}">
                <a16:creationId xmlns:a16="http://schemas.microsoft.com/office/drawing/2014/main" id="{0ACB3404-FE28-E2A3-8F6D-E0C14D0A2584}"/>
              </a:ext>
            </a:extLst>
          </p:cNvPr>
          <p:cNvPicPr>
            <a:picLocks noChangeAspect="1"/>
          </p:cNvPicPr>
          <p:nvPr/>
        </p:nvPicPr>
        <p:blipFill>
          <a:blip r:embed="rId4">
            <a:extLst>
              <a:ext uri="{28A0092B-C50C-407E-A947-70E740481C1C}">
                <a14:useLocalDpi xmlns:a14="http://schemas.microsoft.com/office/drawing/2010/main" val="0"/>
              </a:ext>
            </a:extLst>
          </a:blip>
          <a:srcRect r="16087"/>
          <a:stretch>
            <a:fillRect/>
          </a:stretch>
        </p:blipFill>
        <p:spPr bwMode="auto">
          <a:xfrm>
            <a:off x="6523999" y="3878836"/>
            <a:ext cx="24765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4">
            <a:extLst>
              <a:ext uri="{FF2B5EF4-FFF2-40B4-BE49-F238E27FC236}">
                <a16:creationId xmlns:a16="http://schemas.microsoft.com/office/drawing/2014/main" id="{A31234CA-D7C4-EBF9-49F9-08EC939CC6FD}"/>
              </a:ext>
            </a:extLst>
          </p:cNvPr>
          <p:cNvPicPr>
            <a:picLocks noChangeAspect="1"/>
          </p:cNvPicPr>
          <p:nvPr/>
        </p:nvPicPr>
        <p:blipFill>
          <a:blip r:embed="rId5">
            <a:extLst>
              <a:ext uri="{28A0092B-C50C-407E-A947-70E740481C1C}">
                <a14:useLocalDpi xmlns:a14="http://schemas.microsoft.com/office/drawing/2010/main" val="0"/>
              </a:ext>
            </a:extLst>
          </a:blip>
          <a:srcRect r="15453"/>
          <a:stretch>
            <a:fillRect/>
          </a:stretch>
        </p:blipFill>
        <p:spPr bwMode="auto">
          <a:xfrm>
            <a:off x="9302247" y="1839987"/>
            <a:ext cx="24765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7">
            <a:extLst>
              <a:ext uri="{FF2B5EF4-FFF2-40B4-BE49-F238E27FC236}">
                <a16:creationId xmlns:a16="http://schemas.microsoft.com/office/drawing/2014/main" id="{78D06073-C2C6-3FA6-DF7B-447C27E8994E}"/>
              </a:ext>
            </a:extLst>
          </p:cNvPr>
          <p:cNvPicPr>
            <a:picLocks noChangeAspect="1"/>
          </p:cNvPicPr>
          <p:nvPr/>
        </p:nvPicPr>
        <p:blipFill>
          <a:blip r:embed="rId6">
            <a:extLst>
              <a:ext uri="{28A0092B-C50C-407E-A947-70E740481C1C}">
                <a14:useLocalDpi xmlns:a14="http://schemas.microsoft.com/office/drawing/2010/main" val="0"/>
              </a:ext>
            </a:extLst>
          </a:blip>
          <a:srcRect t="2" b="3905"/>
          <a:stretch>
            <a:fillRect/>
          </a:stretch>
        </p:blipFill>
        <p:spPr bwMode="auto">
          <a:xfrm>
            <a:off x="9302247" y="3878836"/>
            <a:ext cx="2481262"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571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4"/>
          </p:nvPr>
        </p:nvSpPr>
        <p:spPr/>
        <p:txBody>
          <a:bodyPr/>
          <a:lstStyle/>
          <a:p>
            <a:fld id="{6C93B359-CF0D-4389-949E-16A33FCBB3EC}" type="slidenum">
              <a:rPr lang="nl-NL" smtClean="0"/>
              <a:t>5</a:t>
            </a:fld>
            <a:endParaRPr lang="nl-NL" dirty="0"/>
          </a:p>
        </p:txBody>
      </p:sp>
      <p:sp>
        <p:nvSpPr>
          <p:cNvPr id="5" name="Titel 4"/>
          <p:cNvSpPr>
            <a:spLocks noGrp="1"/>
          </p:cNvSpPr>
          <p:nvPr>
            <p:ph type="title"/>
          </p:nvPr>
        </p:nvSpPr>
        <p:spPr>
          <a:xfrm>
            <a:off x="932765" y="848950"/>
            <a:ext cx="10371235" cy="1069200"/>
          </a:xfrm>
        </p:spPr>
        <p:txBody>
          <a:bodyPr>
            <a:normAutofit/>
          </a:bodyPr>
          <a:lstStyle/>
          <a:p>
            <a:r>
              <a:rPr lang="nl-NL" dirty="0"/>
              <a:t>Het project</a:t>
            </a:r>
            <a:endParaRPr lang="nl-NL" sz="3200" dirty="0"/>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169" y="1383550"/>
            <a:ext cx="7812831" cy="4304221"/>
          </a:xfrm>
          <a:prstGeom prst="rect">
            <a:avLst/>
          </a:prstGeom>
        </p:spPr>
      </p:pic>
    </p:spTree>
    <p:extLst>
      <p:ext uri="{BB962C8B-B14F-4D97-AF65-F5344CB8AC3E}">
        <p14:creationId xmlns:p14="http://schemas.microsoft.com/office/powerpoint/2010/main" val="3267629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63AA95EE-3B2B-4092-852C-93472A6F4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0216" y="1383550"/>
            <a:ext cx="2594768" cy="4306669"/>
          </a:xfrm>
          <a:prstGeom prst="rect">
            <a:avLst/>
          </a:prstGeom>
          <a:noFill/>
        </p:spPr>
      </p:pic>
      <p:sp>
        <p:nvSpPr>
          <p:cNvPr id="2" name="Tijdelijke aanduiding voor dianummer 1">
            <a:extLst>
              <a:ext uri="{FF2B5EF4-FFF2-40B4-BE49-F238E27FC236}">
                <a16:creationId xmlns:a16="http://schemas.microsoft.com/office/drawing/2014/main" id="{499B7BD5-3525-E644-8134-77C7EFF518EC}"/>
              </a:ext>
            </a:extLst>
          </p:cNvPr>
          <p:cNvSpPr>
            <a:spLocks noGrp="1"/>
          </p:cNvSpPr>
          <p:nvPr>
            <p:ph type="sldNum" sz="quarter" idx="10"/>
          </p:nvPr>
        </p:nvSpPr>
        <p:spPr>
          <a:xfrm>
            <a:off x="11048400" y="6528572"/>
            <a:ext cx="511200" cy="183600"/>
          </a:xfrm>
        </p:spPr>
        <p:txBody>
          <a:bodyPr anchor="b">
            <a:normAutofit/>
          </a:bodyPr>
          <a:lstStyle/>
          <a:p>
            <a:pPr>
              <a:spcAft>
                <a:spcPts val="600"/>
              </a:spcAft>
            </a:pPr>
            <a:fld id="{6C93B359-CF0D-4389-949E-16A33FCBB3EC}" type="slidenum">
              <a:rPr lang="nl-NL" smtClean="0"/>
              <a:pPr>
                <a:spcAft>
                  <a:spcPts val="600"/>
                </a:spcAft>
              </a:pPr>
              <a:t>6</a:t>
            </a:fld>
            <a:endParaRPr lang="nl-NL"/>
          </a:p>
        </p:txBody>
      </p:sp>
      <p:sp>
        <p:nvSpPr>
          <p:cNvPr id="11" name="Text Placeholder 3">
            <a:extLst>
              <a:ext uri="{FF2B5EF4-FFF2-40B4-BE49-F238E27FC236}">
                <a16:creationId xmlns:a16="http://schemas.microsoft.com/office/drawing/2014/main" id="{5A4EE338-D9C2-621A-0387-DE8C5053665B}"/>
              </a:ext>
            </a:extLst>
          </p:cNvPr>
          <p:cNvSpPr>
            <a:spLocks noGrp="1"/>
          </p:cNvSpPr>
          <p:nvPr>
            <p:ph type="body" sz="quarter" idx="26"/>
          </p:nvPr>
        </p:nvSpPr>
        <p:spPr>
          <a:xfrm>
            <a:off x="6607014" y="6528572"/>
            <a:ext cx="4262437" cy="183600"/>
          </a:xfrm>
        </p:spPr>
        <p:txBody>
          <a:bodyPr/>
          <a:lstStyle/>
          <a:p>
            <a:endParaRPr lang="en-US"/>
          </a:p>
        </p:txBody>
      </p:sp>
      <p:sp>
        <p:nvSpPr>
          <p:cNvPr id="4" name="Tijdelijke aanduiding voor tekst 3">
            <a:extLst>
              <a:ext uri="{FF2B5EF4-FFF2-40B4-BE49-F238E27FC236}">
                <a16:creationId xmlns:a16="http://schemas.microsoft.com/office/drawing/2014/main" id="{37A6C63C-049C-4248-B693-E189F5761FB2}"/>
              </a:ext>
            </a:extLst>
          </p:cNvPr>
          <p:cNvSpPr>
            <a:spLocks noGrp="1"/>
          </p:cNvSpPr>
          <p:nvPr>
            <p:ph type="body" sz="quarter" idx="13"/>
          </p:nvPr>
        </p:nvSpPr>
        <p:spPr>
          <a:xfrm>
            <a:off x="910383" y="2265186"/>
            <a:ext cx="4516750" cy="2365429"/>
          </a:xfrm>
        </p:spPr>
        <p:txBody>
          <a:bodyPr>
            <a:normAutofit fontScale="85000" lnSpcReduction="20000"/>
          </a:bodyPr>
          <a:lstStyle/>
          <a:p>
            <a:r>
              <a:rPr lang="nl-NL" sz="1700" dirty="0"/>
              <a:t>Ongeveer 800 mensen werken aan de Blankenburgverbinding!</a:t>
            </a:r>
          </a:p>
          <a:p>
            <a:r>
              <a:rPr lang="nl-NL" sz="1700" dirty="0"/>
              <a:t>500 km aan betonpalen (van Amsterdam naar Parijs)</a:t>
            </a:r>
          </a:p>
          <a:p>
            <a:r>
              <a:rPr lang="nl-NL" sz="1700" dirty="0"/>
              <a:t>42.600 ton kg staal (6x de Eiffeltoren)</a:t>
            </a:r>
          </a:p>
          <a:p>
            <a:r>
              <a:rPr lang="nl-NL" sz="1700" dirty="0"/>
              <a:t>Bijna 60 miljoen kg aan beton en wapening (90 olympische zwembaden)</a:t>
            </a:r>
          </a:p>
          <a:p>
            <a:r>
              <a:rPr lang="nl-NL" sz="1700" dirty="0"/>
              <a:t>1.600.000 m3 zand ontgraven (640 zwembaden)</a:t>
            </a:r>
          </a:p>
          <a:p>
            <a:r>
              <a:rPr lang="nl-NL" sz="1700" dirty="0"/>
              <a:t>1,9 miljard euro</a:t>
            </a:r>
          </a:p>
          <a:p>
            <a:endParaRPr lang="nl-NL" sz="1700" dirty="0"/>
          </a:p>
        </p:txBody>
      </p:sp>
      <p:sp>
        <p:nvSpPr>
          <p:cNvPr id="5" name="Titel 4">
            <a:extLst>
              <a:ext uri="{FF2B5EF4-FFF2-40B4-BE49-F238E27FC236}">
                <a16:creationId xmlns:a16="http://schemas.microsoft.com/office/drawing/2014/main" id="{77AFD55A-9B6D-1F40-AFEF-8668C6E17CC4}"/>
              </a:ext>
            </a:extLst>
          </p:cNvPr>
          <p:cNvSpPr>
            <a:spLocks noGrp="1"/>
          </p:cNvSpPr>
          <p:nvPr>
            <p:ph type="title"/>
          </p:nvPr>
        </p:nvSpPr>
        <p:spPr>
          <a:xfrm>
            <a:off x="910382" y="1383550"/>
            <a:ext cx="4516751" cy="1069200"/>
          </a:xfrm>
        </p:spPr>
        <p:txBody>
          <a:bodyPr anchor="t">
            <a:normAutofit/>
          </a:bodyPr>
          <a:lstStyle/>
          <a:p>
            <a:r>
              <a:rPr lang="nl-NL" dirty="0"/>
              <a:t>Cijfers</a:t>
            </a:r>
          </a:p>
        </p:txBody>
      </p:sp>
      <p:sp>
        <p:nvSpPr>
          <p:cNvPr id="8" name="Tekstvak 7">
            <a:extLst>
              <a:ext uri="{FF2B5EF4-FFF2-40B4-BE49-F238E27FC236}">
                <a16:creationId xmlns:a16="http://schemas.microsoft.com/office/drawing/2014/main" id="{81D1AD79-A254-C1CE-126B-6B55448CDADB}"/>
              </a:ext>
            </a:extLst>
          </p:cNvPr>
          <p:cNvSpPr txBox="1"/>
          <p:nvPr/>
        </p:nvSpPr>
        <p:spPr>
          <a:xfrm>
            <a:off x="6440424" y="2265186"/>
            <a:ext cx="2100255"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600" b="1" i="0" u="none" strike="noStrike" kern="1200" cap="none" spc="0" normalizeH="0" baseline="0" noProof="0" dirty="0">
                <a:ln>
                  <a:noFill/>
                </a:ln>
                <a:solidFill>
                  <a:prstClr val="black"/>
                </a:solidFill>
                <a:effectLst/>
                <a:uLnTx/>
                <a:uFillTx/>
                <a:latin typeface="Calibri"/>
                <a:ea typeface="+mn-ea"/>
                <a:cs typeface="+mn-cs"/>
              </a:rPr>
              <a:t>±6X</a:t>
            </a:r>
          </a:p>
        </p:txBody>
      </p:sp>
    </p:spTree>
    <p:extLst>
      <p:ext uri="{BB962C8B-B14F-4D97-AF65-F5344CB8AC3E}">
        <p14:creationId xmlns:p14="http://schemas.microsoft.com/office/powerpoint/2010/main" val="1037190176"/>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A1098973-9A9C-F58C-DEF3-1D27A0BB28B0}"/>
              </a:ext>
            </a:extLst>
          </p:cNvPr>
          <p:cNvSpPr>
            <a:spLocks noGrp="1"/>
          </p:cNvSpPr>
          <p:nvPr>
            <p:ph type="sldNum" sz="quarter" idx="14"/>
          </p:nvPr>
        </p:nvSpPr>
        <p:spPr/>
        <p:txBody>
          <a:bodyPr/>
          <a:lstStyle/>
          <a:p>
            <a:fld id="{6C93B359-CF0D-4389-949E-16A33FCBB3EC}" type="slidenum">
              <a:rPr lang="nl-NL" smtClean="0"/>
              <a:t>7</a:t>
            </a:fld>
            <a:endParaRPr lang="nl-NL" dirty="0"/>
          </a:p>
        </p:txBody>
      </p:sp>
      <p:sp>
        <p:nvSpPr>
          <p:cNvPr id="4" name="Tijdelijke aanduiding voor tekst 3">
            <a:extLst>
              <a:ext uri="{FF2B5EF4-FFF2-40B4-BE49-F238E27FC236}">
                <a16:creationId xmlns:a16="http://schemas.microsoft.com/office/drawing/2014/main" id="{79C53FFB-8967-782B-4A0E-64F7010ED17A}"/>
              </a:ext>
            </a:extLst>
          </p:cNvPr>
          <p:cNvSpPr>
            <a:spLocks noGrp="1"/>
          </p:cNvSpPr>
          <p:nvPr>
            <p:ph type="body" sz="quarter" idx="26"/>
          </p:nvPr>
        </p:nvSpPr>
        <p:spPr/>
        <p:txBody>
          <a:bodyPr/>
          <a:lstStyle/>
          <a:p>
            <a:endParaRPr lang="nl-NL"/>
          </a:p>
        </p:txBody>
      </p:sp>
      <p:sp>
        <p:nvSpPr>
          <p:cNvPr id="5" name="Titel 4">
            <a:extLst>
              <a:ext uri="{FF2B5EF4-FFF2-40B4-BE49-F238E27FC236}">
                <a16:creationId xmlns:a16="http://schemas.microsoft.com/office/drawing/2014/main" id="{8FE63FFB-CFF7-75D0-EB17-9AD019D05C30}"/>
              </a:ext>
            </a:extLst>
          </p:cNvPr>
          <p:cNvSpPr>
            <a:spLocks noGrp="1"/>
          </p:cNvSpPr>
          <p:nvPr>
            <p:ph type="title"/>
          </p:nvPr>
        </p:nvSpPr>
        <p:spPr/>
        <p:txBody>
          <a:bodyPr/>
          <a:lstStyle/>
          <a:p>
            <a:r>
              <a:rPr lang="nl-NL" dirty="0"/>
              <a:t>Wie werken er aan de Blankenburgverbinding?</a:t>
            </a:r>
          </a:p>
        </p:txBody>
      </p:sp>
      <p:pic>
        <p:nvPicPr>
          <p:cNvPr id="9" name="Afbeelding 8" descr="Afbeelding met grond, buiten&#10;&#10;Automatisch gegenereerde beschrijving">
            <a:extLst>
              <a:ext uri="{FF2B5EF4-FFF2-40B4-BE49-F238E27FC236}">
                <a16:creationId xmlns:a16="http://schemas.microsoft.com/office/drawing/2014/main" id="{16426BD5-0D1E-44DC-BF36-133CA633EE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6852" y="2351149"/>
            <a:ext cx="4722760" cy="3095625"/>
          </a:xfrm>
          <a:prstGeom prst="rect">
            <a:avLst/>
          </a:prstGeom>
        </p:spPr>
      </p:pic>
      <p:pic>
        <p:nvPicPr>
          <p:cNvPr id="13" name="Tijdelijke aanduiding voor inhoud 12" descr="Afbeelding met buiten, grond, transport, oranje&#10;&#10;Automatisch gegenereerde beschrijving">
            <a:extLst>
              <a:ext uri="{FF2B5EF4-FFF2-40B4-BE49-F238E27FC236}">
                <a16:creationId xmlns:a16="http://schemas.microsoft.com/office/drawing/2014/main" id="{50B2ADBD-F539-FFEC-AB75-833F4A86D6D3}"/>
              </a:ext>
            </a:extLst>
          </p:cNvPr>
          <p:cNvPicPr>
            <a:picLocks noGrp="1" noChangeAspect="1"/>
          </p:cNvPicPr>
          <p:nvPr>
            <p:ph sz="quarter" idx="13"/>
          </p:nvPr>
        </p:nvPicPr>
        <p:blipFill>
          <a:blip r:embed="rId5" cstate="print">
            <a:extLst>
              <a:ext uri="{28A0092B-C50C-407E-A947-70E740481C1C}">
                <a14:useLocalDpi xmlns:a14="http://schemas.microsoft.com/office/drawing/2010/main" val="0"/>
              </a:ext>
            </a:extLst>
          </a:blip>
          <a:stretch>
            <a:fillRect/>
          </a:stretch>
        </p:blipFill>
        <p:spPr>
          <a:xfrm>
            <a:off x="1171317" y="2351149"/>
            <a:ext cx="4643832" cy="3095625"/>
          </a:xfrm>
        </p:spPr>
      </p:pic>
    </p:spTree>
    <p:extLst>
      <p:ext uri="{BB962C8B-B14F-4D97-AF65-F5344CB8AC3E}">
        <p14:creationId xmlns:p14="http://schemas.microsoft.com/office/powerpoint/2010/main" val="3797382141"/>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A1098973-9A9C-F58C-DEF3-1D27A0BB28B0}"/>
              </a:ext>
            </a:extLst>
          </p:cNvPr>
          <p:cNvSpPr>
            <a:spLocks noGrp="1"/>
          </p:cNvSpPr>
          <p:nvPr>
            <p:ph type="sldNum" sz="quarter" idx="14"/>
          </p:nvPr>
        </p:nvSpPr>
        <p:spPr/>
        <p:txBody>
          <a:bodyPr/>
          <a:lstStyle/>
          <a:p>
            <a:fld id="{6C93B359-CF0D-4389-949E-16A33FCBB3EC}" type="slidenum">
              <a:rPr lang="nl-NL" smtClean="0"/>
              <a:t>8</a:t>
            </a:fld>
            <a:endParaRPr lang="nl-NL" dirty="0"/>
          </a:p>
        </p:txBody>
      </p:sp>
      <p:sp>
        <p:nvSpPr>
          <p:cNvPr id="4" name="Tijdelijke aanduiding voor tekst 3">
            <a:extLst>
              <a:ext uri="{FF2B5EF4-FFF2-40B4-BE49-F238E27FC236}">
                <a16:creationId xmlns:a16="http://schemas.microsoft.com/office/drawing/2014/main" id="{79C53FFB-8967-782B-4A0E-64F7010ED17A}"/>
              </a:ext>
            </a:extLst>
          </p:cNvPr>
          <p:cNvSpPr>
            <a:spLocks noGrp="1"/>
          </p:cNvSpPr>
          <p:nvPr>
            <p:ph type="body" sz="quarter" idx="26"/>
          </p:nvPr>
        </p:nvSpPr>
        <p:spPr/>
        <p:txBody>
          <a:bodyPr/>
          <a:lstStyle/>
          <a:p>
            <a:endParaRPr lang="nl-NL"/>
          </a:p>
        </p:txBody>
      </p:sp>
      <p:sp>
        <p:nvSpPr>
          <p:cNvPr id="5" name="Titel 4">
            <a:extLst>
              <a:ext uri="{FF2B5EF4-FFF2-40B4-BE49-F238E27FC236}">
                <a16:creationId xmlns:a16="http://schemas.microsoft.com/office/drawing/2014/main" id="{8FE63FFB-CFF7-75D0-EB17-9AD019D05C30}"/>
              </a:ext>
            </a:extLst>
          </p:cNvPr>
          <p:cNvSpPr>
            <a:spLocks noGrp="1"/>
          </p:cNvSpPr>
          <p:nvPr>
            <p:ph type="title"/>
          </p:nvPr>
        </p:nvSpPr>
        <p:spPr/>
        <p:txBody>
          <a:bodyPr/>
          <a:lstStyle/>
          <a:p>
            <a:r>
              <a:rPr lang="nl-NL" dirty="0"/>
              <a:t>Wie werken er aan de Blankenburgverbinding?</a:t>
            </a:r>
          </a:p>
        </p:txBody>
      </p:sp>
      <p:pic>
        <p:nvPicPr>
          <p:cNvPr id="6" name="Afbeelding 5" descr="Afbeelding met lucht, buiten, dag&#10;&#10;Automatisch gegenereerde beschrijving">
            <a:extLst>
              <a:ext uri="{FF2B5EF4-FFF2-40B4-BE49-F238E27FC236}">
                <a16:creationId xmlns:a16="http://schemas.microsoft.com/office/drawing/2014/main" id="{CD5037D2-45BA-9E52-3684-826A0977E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600" y="2350212"/>
            <a:ext cx="4643437" cy="3096562"/>
          </a:xfrm>
          <a:prstGeom prst="rect">
            <a:avLst/>
          </a:prstGeom>
        </p:spPr>
      </p:pic>
      <p:pic>
        <p:nvPicPr>
          <p:cNvPr id="7" name="Afbeelding 6" descr="Afbeelding met tekst, bureau&#10;&#10;Automatisch gegenereerde beschrijving">
            <a:extLst>
              <a:ext uri="{FF2B5EF4-FFF2-40B4-BE49-F238E27FC236}">
                <a16:creationId xmlns:a16="http://schemas.microsoft.com/office/drawing/2014/main" id="{AA423ECF-96C3-E059-EFFA-813DCA3DE4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73" r="7977"/>
          <a:stretch/>
        </p:blipFill>
        <p:spPr>
          <a:xfrm>
            <a:off x="6404962" y="2350212"/>
            <a:ext cx="4643438" cy="3096562"/>
          </a:xfrm>
          <a:prstGeom prst="rect">
            <a:avLst/>
          </a:prstGeom>
        </p:spPr>
      </p:pic>
    </p:spTree>
    <p:extLst>
      <p:ext uri="{BB962C8B-B14F-4D97-AF65-F5344CB8AC3E}">
        <p14:creationId xmlns:p14="http://schemas.microsoft.com/office/powerpoint/2010/main" val="4144191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A1098973-9A9C-F58C-DEF3-1D27A0BB28B0}"/>
              </a:ext>
            </a:extLst>
          </p:cNvPr>
          <p:cNvSpPr>
            <a:spLocks noGrp="1"/>
          </p:cNvSpPr>
          <p:nvPr>
            <p:ph type="sldNum" sz="quarter" idx="14"/>
          </p:nvPr>
        </p:nvSpPr>
        <p:spPr/>
        <p:txBody>
          <a:bodyPr/>
          <a:lstStyle/>
          <a:p>
            <a:fld id="{6C93B359-CF0D-4389-949E-16A33FCBB3EC}" type="slidenum">
              <a:rPr lang="nl-NL" smtClean="0"/>
              <a:t>9</a:t>
            </a:fld>
            <a:endParaRPr lang="nl-NL" dirty="0"/>
          </a:p>
        </p:txBody>
      </p:sp>
      <p:sp>
        <p:nvSpPr>
          <p:cNvPr id="4" name="Tijdelijke aanduiding voor tekst 3">
            <a:extLst>
              <a:ext uri="{FF2B5EF4-FFF2-40B4-BE49-F238E27FC236}">
                <a16:creationId xmlns:a16="http://schemas.microsoft.com/office/drawing/2014/main" id="{79C53FFB-8967-782B-4A0E-64F7010ED17A}"/>
              </a:ext>
            </a:extLst>
          </p:cNvPr>
          <p:cNvSpPr>
            <a:spLocks noGrp="1"/>
          </p:cNvSpPr>
          <p:nvPr>
            <p:ph type="body" sz="quarter" idx="26"/>
          </p:nvPr>
        </p:nvSpPr>
        <p:spPr/>
        <p:txBody>
          <a:bodyPr/>
          <a:lstStyle/>
          <a:p>
            <a:endParaRPr lang="nl-NL"/>
          </a:p>
        </p:txBody>
      </p:sp>
      <p:sp>
        <p:nvSpPr>
          <p:cNvPr id="5" name="Titel 4">
            <a:extLst>
              <a:ext uri="{FF2B5EF4-FFF2-40B4-BE49-F238E27FC236}">
                <a16:creationId xmlns:a16="http://schemas.microsoft.com/office/drawing/2014/main" id="{8FE63FFB-CFF7-75D0-EB17-9AD019D05C30}"/>
              </a:ext>
            </a:extLst>
          </p:cNvPr>
          <p:cNvSpPr>
            <a:spLocks noGrp="1"/>
          </p:cNvSpPr>
          <p:nvPr>
            <p:ph type="title"/>
          </p:nvPr>
        </p:nvSpPr>
        <p:spPr/>
        <p:txBody>
          <a:bodyPr/>
          <a:lstStyle/>
          <a:p>
            <a:r>
              <a:rPr lang="nl-NL" dirty="0"/>
              <a:t>Wie werken er aan de Blankenburgverbinding?</a:t>
            </a:r>
          </a:p>
        </p:txBody>
      </p:sp>
      <p:pic>
        <p:nvPicPr>
          <p:cNvPr id="7" name="Afbeelding 6" descr="Afbeelding met water, boot, buiten&#10;&#10;Automatisch gegenereerde beschrijving">
            <a:extLst>
              <a:ext uri="{FF2B5EF4-FFF2-40B4-BE49-F238E27FC236}">
                <a16:creationId xmlns:a16="http://schemas.microsoft.com/office/drawing/2014/main" id="{BE3789A9-4B26-2AF7-0358-CB0E0041A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8085" y="2351149"/>
            <a:ext cx="4643437" cy="3095625"/>
          </a:xfrm>
          <a:prstGeom prst="rect">
            <a:avLst/>
          </a:prstGeom>
        </p:spPr>
      </p:pic>
      <p:pic>
        <p:nvPicPr>
          <p:cNvPr id="9" name="Afbeelding 8" descr="Afbeelding met lucht, buiten, oranje&#10;&#10;Automatisch gegenereerde beschrijving">
            <a:extLst>
              <a:ext uri="{FF2B5EF4-FFF2-40B4-BE49-F238E27FC236}">
                <a16:creationId xmlns:a16="http://schemas.microsoft.com/office/drawing/2014/main" id="{513AE1A2-DD20-465F-07B9-EC700C1E82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6514" y="2351149"/>
            <a:ext cx="4643437" cy="3095625"/>
          </a:xfrm>
          <a:prstGeom prst="rect">
            <a:avLst/>
          </a:prstGeom>
        </p:spPr>
      </p:pic>
    </p:spTree>
    <p:extLst>
      <p:ext uri="{BB962C8B-B14F-4D97-AF65-F5344CB8AC3E}">
        <p14:creationId xmlns:p14="http://schemas.microsoft.com/office/powerpoint/2010/main" val="1615299654"/>
      </p:ext>
    </p:extLst>
  </p:cSld>
  <p:clrMapOvr>
    <a:masterClrMapping/>
  </p:clrMapOvr>
</p:sld>
</file>

<file path=ppt/theme/theme1.xml><?xml version="1.0" encoding="utf-8"?>
<a:theme xmlns:a="http://schemas.openxmlformats.org/drawingml/2006/main" name="RWS 16:9 NL">
  <a:themeElements>
    <a:clrScheme name="RWS">
      <a:dk1>
        <a:srgbClr val="000000"/>
      </a:dk1>
      <a:lt1>
        <a:srgbClr val="FFFFFF"/>
      </a:lt1>
      <a:dk2>
        <a:srgbClr val="007BC7"/>
      </a:dk2>
      <a:lt2>
        <a:srgbClr val="FFFFFF"/>
      </a:lt2>
      <a:accent1>
        <a:srgbClr val="007BC7"/>
      </a:accent1>
      <a:accent2>
        <a:srgbClr val="F9E11E"/>
      </a:accent2>
      <a:accent3>
        <a:srgbClr val="000000"/>
      </a:accent3>
      <a:accent4>
        <a:srgbClr val="007BC7"/>
      </a:accent4>
      <a:accent5>
        <a:srgbClr val="F9E11E"/>
      </a:accent5>
      <a:accent6>
        <a:srgbClr val="000000"/>
      </a:accent6>
      <a:hlink>
        <a:srgbClr val="007BC7"/>
      </a:hlink>
      <a:folHlink>
        <a:srgbClr val="007BC7"/>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WS presentatie 16x9 NL.potx" id="{8488AE73-9A9E-406B-A442-A55021AEC5A3}" vid="{D98C7100-7CFA-4104-B0D7-513294810D4F}"/>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0fcaa1a-ac74-410f-95bc-20bbab667105">
      <Terms xmlns="http://schemas.microsoft.com/office/infopath/2007/PartnerControls"/>
    </lcf76f155ced4ddcb4097134ff3c332f>
    <TaxCatchAll xmlns="16fe547f-eec1-4793-a1b6-34d56b9fc957" xsi:nil="true"/>
    <Soort xmlns="40fcaa1a-ac74-410f-95bc-20bbab66710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C095BBF60614640A6382A98A6922223" ma:contentTypeVersion="17" ma:contentTypeDescription="Een nieuw document maken." ma:contentTypeScope="" ma:versionID="3a4c36a6a3b1d64044cf8d3d77319ba2">
  <xsd:schema xmlns:xsd="http://www.w3.org/2001/XMLSchema" xmlns:xs="http://www.w3.org/2001/XMLSchema" xmlns:p="http://schemas.microsoft.com/office/2006/metadata/properties" xmlns:ns2="40fcaa1a-ac74-410f-95bc-20bbab667105" xmlns:ns3="16fe547f-eec1-4793-a1b6-34d56b9fc957" targetNamespace="http://schemas.microsoft.com/office/2006/metadata/properties" ma:root="true" ma:fieldsID="06c4dc87c36b2711ef3fb53ff9c7b75b" ns2:_="" ns3:_="">
    <xsd:import namespace="40fcaa1a-ac74-410f-95bc-20bbab667105"/>
    <xsd:import namespace="16fe547f-eec1-4793-a1b6-34d56b9fc9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Soort"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caa1a-ac74-410f-95bc-20bbab667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oort" ma:index="21" nillable="true" ma:displayName="Soort" ma:format="Dropdown" ma:internalName="Soort">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783c6dbd-d7b0-4fca-a2a6-200f1dabdf0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fe547f-eec1-4793-a1b6-34d56b9fc957"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4" nillable="true" ma:displayName="Taxonomy Catch All Column" ma:hidden="true" ma:list="{90f3078a-0a21-48a6-87a3-d4756e3461c8}" ma:internalName="TaxCatchAll" ma:showField="CatchAllData" ma:web="16fe547f-eec1-4793-a1b6-34d56b9fc9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1D7E9A-AB52-4218-BAAD-31EFB6FEA829}">
  <ds:schemaRefs>
    <ds:schemaRef ds:uri="http://schemas.microsoft.com/office/2006/metadata/properties"/>
    <ds:schemaRef ds:uri="http://purl.org/dc/terms/"/>
    <ds:schemaRef ds:uri="http://schemas.microsoft.com/office/2006/documentManagement/types"/>
    <ds:schemaRef ds:uri="16fe547f-eec1-4793-a1b6-34d56b9fc957"/>
    <ds:schemaRef ds:uri="http://purl.org/dc/elements/1.1/"/>
    <ds:schemaRef ds:uri="40fcaa1a-ac74-410f-95bc-20bbab667105"/>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2D877435-8BFD-49EB-9312-EFDDCD95D15C}">
  <ds:schemaRefs>
    <ds:schemaRef ds:uri="http://schemas.microsoft.com/sharepoint/v3/contenttype/forms"/>
  </ds:schemaRefs>
</ds:datastoreItem>
</file>

<file path=customXml/itemProps3.xml><?xml version="1.0" encoding="utf-8"?>
<ds:datastoreItem xmlns:ds="http://schemas.openxmlformats.org/officeDocument/2006/customXml" ds:itemID="{5679237F-EE69-46FE-B519-1870B8CEB0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fcaa1a-ac74-410f-95bc-20bbab667105"/>
    <ds:schemaRef ds:uri="16fe547f-eec1-4793-a1b6-34d56b9fc9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RWS 16:9 NL</Template>
  <TotalTime>16428</TotalTime>
  <Words>683</Words>
  <Application>Microsoft Macintosh PowerPoint</Application>
  <PresentationFormat>Breedbeeld</PresentationFormat>
  <Paragraphs>76</Paragraphs>
  <Slides>11</Slides>
  <Notes>11</Notes>
  <HiddenSlides>0</HiddenSlides>
  <MMClips>1</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11</vt:i4>
      </vt:variant>
    </vt:vector>
  </HeadingPairs>
  <TitlesOfParts>
    <vt:vector size="20" baseType="lpstr">
      <vt:lpstr>Arial</vt:lpstr>
      <vt:lpstr>Calibri</vt:lpstr>
      <vt:lpstr>Calibri Light</vt:lpstr>
      <vt:lpstr>Sans</vt:lpstr>
      <vt:lpstr>Times New Roman</vt:lpstr>
      <vt:lpstr>Verdana</vt:lpstr>
      <vt:lpstr>Wingdings</vt:lpstr>
      <vt:lpstr>RWS 16:9 NL</vt:lpstr>
      <vt:lpstr>Aangepast ontwerp</vt:lpstr>
      <vt:lpstr>Blankenburgverbinding</vt:lpstr>
      <vt:lpstr>Het project in beeld</vt:lpstr>
      <vt:lpstr>Wat is de Blankenburgverbinding?</vt:lpstr>
      <vt:lpstr>Waarom?</vt:lpstr>
      <vt:lpstr>Het project</vt:lpstr>
      <vt:lpstr>Cijfers</vt:lpstr>
      <vt:lpstr>Wie werken er aan de Blankenburgverbinding?</vt:lpstr>
      <vt:lpstr>Wie werken er aan de Blankenburgverbinding?</vt:lpstr>
      <vt:lpstr>Wie werken er aan de Blankenburgverbinding?</vt:lpstr>
      <vt:lpstr>Bekijk de filmpjes en maak de opdrachten</vt:lpstr>
      <vt:lpstr>Meer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Theo Ruys</dc:creator>
  <dc:description>Template by Orange Pepper_x000d_
2018</dc:description>
  <cp:lastModifiedBy>Stan Wanders</cp:lastModifiedBy>
  <cp:revision>21</cp:revision>
  <dcterms:created xsi:type="dcterms:W3CDTF">2020-12-23T14:22:13Z</dcterms:created>
  <dcterms:modified xsi:type="dcterms:W3CDTF">2022-09-29T12:12:26Z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0x0101004C095BBF60614640A6382A98A6922223</vt:lpwstr>
  </property>
  <property fmtid="{D5CDD505-2E9C-101B-9397-08002B2CF9AE}" pid="3" name="MediaServiceImageTags">
    <vt:lpwstr/>
  </property>
</Properties>
</file>